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4"/>
  </p:sldMasterIdLst>
  <p:notesMasterIdLst>
    <p:notesMasterId r:id="rId10"/>
  </p:notesMasterIdLst>
  <p:sldIdLst>
    <p:sldId id="2147376866" r:id="rId5"/>
    <p:sldId id="2147478936" r:id="rId6"/>
    <p:sldId id="2147478939" r:id="rId7"/>
    <p:sldId id="2147478937" r:id="rId8"/>
    <p:sldId id="2147478938" r:id="rId9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0850E02-58B2-ED05-4C81-E2B0C266FC58}" name="dina.manco" initials="di" userId="S::dina.manco_gmail.com#ext#@ncconnect.onmicrosoft.com::a6393582-625f-459a-9d67-3a4b3549c77d" providerId="AD"/>
  <p188:author id="{BF19D704-2318-08E5-9E55-A1D600AD0907}" name="Leighs, Michael" initials="ML" userId="S::Michael.Leighs@dhhs.nc.gov::f71eca8c-cf8e-4d37-b6bc-32fc734c58e8" providerId="AD"/>
  <p188:author id="{8FD02E15-1A61-D6C6-80E4-B8A0D90A9C9C}" name="Jennifer Guzman" initials="JG" userId="S::jennifer_neimandcollaborative.com#ext#@ncconnect.onmicrosoft.com::d1fd53fc-b710-4950-b285-3211e5dc037a" providerId="AD"/>
  <p188:author id="{125A4E15-4A1B-325F-705D-D9432ED1EE78}" name="Karolyn Cooper" initials="KC" userId="S::karolyn@neimandcollaborative.com::401cfc8b-27cf-472e-9d7c-8f9707baf2e2" providerId="AD"/>
  <p188:author id="{054F7A29-B4C7-E4F1-19BC-2E674CFA69CF}" name="Visconti, Katherine" initials="VK" userId="S::katherine.visconti@dhhs.nc.gov::191776c4-5fa7-4444-b9e9-b7deeae93e0a" providerId="AD"/>
  <p188:author id="{EB9B062A-89CE-B16B-A3EE-8D49F6E4109E}" name="Connor, Melissa" initials="CM" userId="S::Melissa.Connor_ACN@dhhs.nc.gov::73231f98-1458-4153-87f9-a30c4d410029" providerId="AD"/>
  <p188:author id="{49ACDC2B-2ADB-F63E-6F1F-CDDE851D42A7}" name="Yarbrough, Ginger" initials="YG" userId="S::ginger.yarbrough@dhhs.nc.gov::5eadee57-f39e-44e8-9b5e-c4592cafa7cd" providerId="AD"/>
  <p188:author id="{2576673B-DAD2-1A71-04E7-4536DDF2B135}" name="Gregosky, Sarah A" initials="GA" userId="S::sarah.gregosky@dhhs.nc.gov::f6d4c92e-ae14-47fa-b358-240be48f0414" providerId="AD"/>
  <p188:author id="{8E87B13C-677B-4A43-9E2D-3A7FC880A4AF}" name="Fulcher, Eva D" initials="FD" userId="S::eva.fulcher@dhhs.nc.gov::c04010b9-2700-4e2d-8731-a5ac5d2fc5f7" providerId="AD"/>
  <p188:author id="{2EA6E340-9C1F-DF07-1303-B690BA9A130F}" name="Connor, Melissa" initials="CM" userId="S::melissa.connor_acn@dhhs.nc.gov::73231f98-1458-4153-87f9-a30c4d410029" providerId="AD"/>
  <p188:author id="{5711A34C-125A-7614-33DC-0040A6884DA7}" name="Bush, Melanie E" initials="BME" userId="S::melanie.bush@dhhs.nc.gov::b47a0c96-d1fe-41f5-a768-549375b87e12" providerId="AD"/>
  <p188:author id="{B9E2ED4E-EFE0-529D-D9D8-9D864BE50767}" name="Pitsor, Jack" initials="PJ" userId="S::jack.pitsor@dhhs.nc.gov::f9574aa9-ad15-4853-ba01-1f696fa53ce2" providerId="AD"/>
  <p188:author id="{75904651-EFD0-C54A-F6D6-3243C5292586}" name="christina.ngo.bui" initials="ch" userId="S::christina.ngo.bui_gmail.com#ext#@ncconnect.onmicrosoft.com::626deb5c-6642-45a9-ad52-0dde63f202a9" providerId="AD"/>
  <p188:author id="{1DF5A753-7585-EA00-A723-BE9001C41BC2}" name="Marjorie Bitar" initials="MB" userId="S::mbitar@oakhillstrategies.com::8d464820-42f2-41e4-9fb4-9533939f9f3d" providerId="AD"/>
  <p188:author id="{41EC9D5A-B6C7-AFDD-9D6C-FE307F0FF754}" name="Rich Neimand" initials="RN" userId="S::rich@neimandcollaborative.com::dfdd3ec1-39e6-4bc1-9f80-6b19f4f86232" providerId="AD"/>
  <p188:author id="{E910325E-C84D-F17E-B7D2-A3A9A73C981A}" name="Litman, David A" initials="LA" userId="S::david.litman@dhhs.nc.gov::70c19621-aaef-4174-bb81-8c52156ae890" providerId="AD"/>
  <p188:author id="{42157A5E-D5D0-CDF1-3C4C-A6259207EA13}" name="Palmer, LaQuana R" initials="PR" userId="S::laquana.palmer@dhhs.nc.gov::96a514b4-af87-4b3d-aed0-61f433e69ad7" providerId="AD"/>
  <p188:author id="{C59D1760-D7C2-B213-362E-915648D9A379}" name="Goodwin, Jamon" initials="GJ" userId="S::Jamon.Goodwin_ACN@dhhs.nc.gov::e06b250f-2633-4328-9b60-ef2f1671faae" providerId="AD"/>
  <p188:author id="{6A5D6268-5026-66A2-2DB6-0105A4972217}" name="Tilson, Betsey" initials="ET" userId="S::Betsey.Tilson@dhhs.nc.gov::8c402ae9-30a0-4935-b252-53cd876f4c5d" providerId="AD"/>
  <p188:author id="{8FF2DA68-5738-7B94-3447-4BE9B78D8B08}" name="Hawkes, Deanna" initials="DH" userId="S::Deanna.Hawkes@dhhs.nc.gov::3c064f46-76ae-4643-b912-e931f4826ded" providerId="AD"/>
  <p188:author id="{E0ED0569-04C9-85D4-2A6B-F50F8780ABF6}" name="Luques, Melanie E" initials="LME" userId="S::melanie.e.luques_acn@dhhs.nc.gov::53d5e593-e4ce-405d-8d36-9116300605d5" providerId="AD"/>
  <p188:author id="{8E5BF16A-93EF-B162-E832-0CB9230AF4C2}" name="DuVernois, Candice" initials="DC" userId="S::candice.duvernois@dhhs.nc.gov::b5b1b1ff-2465-49b6-b098-2a5e9338b636" providerId="AD"/>
  <p188:author id="{5252E66B-1491-8800-BD7B-FC8029AD0110}" name="Sarah Hutchinson" initials="SH" userId="S::sarah_neimandcollaborative.com#ext#@ncconnect.onmicrosoft.com::b58dcbc7-0afa-4a1c-baed-53722a993875" providerId="AD"/>
  <p188:author id="{8A8B986C-A37C-94F0-D276-6C091C59BC45}" name="Picone, Lauren" initials="PL" userId="S::lauren.picone_acn@dhhs.nc.gov::9336c1a6-3e29-4fa3-8a95-df2126f656b8" providerId="AD"/>
  <p188:author id="{A773F86D-1234-EA6F-8A5E-D9D1D16DBC53}" name="Rich Neimand" initials="RN" userId="S::rich_neimandcollaborative.com#ext#@ncconnect.onmicrosoft.com::4c78c524-9a9e-44a4-949b-7d17dc8fc02b" providerId="AD"/>
  <p188:author id="{CA691870-B7D0-F097-26B2-0535DFA7790C}" name="Lauren Picone" initials="LP" userId="Lauren Picone" providerId="None"/>
  <p188:author id="{F5B3E972-FFB6-1626-9A19-AD0363A4462B}" name="Rousseau, Charles" initials="RC" userId="S::charles.rousseau@dhhs.nc.gov::13bd7c30-138a-415a-bc09-628c5e8205d6" providerId="AD"/>
  <p188:author id="{AB97C878-528F-1380-73B1-AD1354A0A545}" name="Ally Agoglia" initials="AA" userId="S::ally@neimandcollaborative.com::38f20525-43a2-4857-8137-46f11494975f" providerId="AD"/>
  <p188:author id="{6425EC7C-9BBB-405F-5FF8-88C9E548F2C5}" name="Lerche, Julia K" initials="LK" userId="S::julia.lerche@dhhs.nc.gov::3937bbab-5606-4ec6-8f19-d68752357e06" providerId="AD"/>
  <p188:author id="{1DF03189-AE37-0062-386D-80F883826DE4}" name="Batton, Kathleen" initials="BK" userId="S::kathleen.batton@dhhs.nc.gov::4ef56f2e-b55a-4668-b86f-e44055726add" providerId="AD"/>
  <p188:author id="{94C98290-AA59-DE86-F200-D2B56693EB80}" name="Sarah Hutchinson" initials="SH" userId="S::sarah@neimandcollaborative.com::a3a884bd-4415-41e9-9023-0c70583e82b6" providerId="AD"/>
  <p188:author id="{C86B2F96-DA17-D1BB-F69F-B2F12393F201}" name="Tracy Zimmerman" initials="TZ" userId="S::tracy@neimandcollaborative.com::d9847f8c-56a4-4136-9a53-5158504a243c" providerId="AD"/>
  <p188:author id="{EDB2EB9A-5D32-C351-0155-3246A3BC9CB9}" name="Hawkes, Deanna" initials="HD" userId="S::deanna.hawkes@dhhs.nc.gov::3c064f46-76ae-4643-b912-e931f4826ded" providerId="AD"/>
  <p188:author id="{FC57019D-BDD1-8F68-EB0E-0CB394BA3EAA}" name="Kappler, Jonathan" initials="KJ" userId="S::jonathan.kappler@dhhs.nc.gov::6a264f18-eaf3-42a6-9b17-68c22dad2cb9" providerId="AD"/>
  <p188:author id="{A1DB6EA2-B846-C48F-8CA0-2842760A8EEA}" name="Tracy Zimmerman" initials="TZ" userId="S::tracy_neimandcollaborative.com#ext#@ncconnect.onmicrosoft.com::e14eb1b0-097a-42cb-a01c-68a044f93d43" providerId="AD"/>
  <p188:author id="{476A06A4-8744-CFC0-EED5-F27D7E9146C3}" name="Yazmin Garcia Rico" initials="YG" userId="3e4c789c693c0317" providerId="Windows Live"/>
  <p188:author id="{227CCAAE-5C99-2A83-74C4-D0FA4AE17C77}" name="Leighs, Michael" initials="LM" userId="S::michael.leighs@dhhs.nc.gov::f71eca8c-cf8e-4d37-b6bc-32fc734c58e8" providerId="AD"/>
  <p188:author id="{FCA333B0-E60C-92AB-1BAC-77F3A43D691C}" name="Meade, Jennifer" initials="MJ" userId="S::jennifer.meade@dhhs.nc.gov::c9a86a1e-3e10-4e85-a83e-9af8a67cd6a8" providerId="AD"/>
  <p188:author id="{AA7C4AB0-A3F8-27A9-8DF1-FAEC84522C72}" name="Bryant, Angela R" initials="BR" userId="S::angela.bryant@dhhs.nc.gov::c23ebb59-67d5-4537-8d1e-752e9bd17cc6" providerId="AD"/>
  <p188:author id="{87C75BB0-4EF4-1E01-44E5-AAABDD8CC5D2}" name="Dowler, Shannon" initials="DS" userId="S::shannon.dowler@dhhs.nc.gov::c4a34d52-3234-4824-9d62-813d74c00d00" providerId="AD"/>
  <p188:author id="{09A2A9C0-C878-1188-1BA6-E63366A25D12}" name="Guy, Dan" initials="GD" userId="S::dan.guy@dhhs.nc.gov::296e1cde-e7cb-4eb7-872a-2c7272bce1df" providerId="AD"/>
  <p188:author id="{A671A9C2-7416-2CAA-4D0E-8DD88848ECFE}" name="Rebecca Diaz-Castrejon" initials="RD" userId="S::rebecca_neimandcollaborative.com#ext#@ncconnect.onmicrosoft.com::2e9df2d5-df92-4e5c-ad51-805d35800e25" providerId="AD"/>
  <p188:author id="{50D876C3-874B-8D40-7D91-56F0ED0023F1}" name="Batton, Kathleen" initials="KB" userId="Batton, Kathleen" providerId="None"/>
  <p188:author id="{E03694C3-3F16-99FC-1B44-6B73EFC11B8D}" name="Jim Webb" initials="JW" userId="S::jim_jimwebb.com#ext#@ncconnect.onmicrosoft.com::ab6200f0-fa0e-49e3-97e0-b779493993a9" providerId="AD"/>
  <p188:author id="{BA398AC7-22D6-57C1-629A-0BD6DD0BD88D}" name="Crosbie, Kelly M" initials="CM" userId="S::kelly.crosbie@dhhs.nc.gov::2bd84adc-f031-4e18-9c12-8d5d4075eccd" providerId="AD"/>
  <p188:author id="{6F4DF7C8-4F20-44B6-6DE1-E9BFEBEA88CB}" name="Sandoe, Emma" initials="SE" userId="S::emma.sandoe@dhhs.nc.gov::361a3d7a-108a-4ed4-af87-158378b2850f" providerId="AD"/>
  <p188:author id="{EB409CC9-E087-827B-A986-F15E7AFCCCCB}" name="Rebecca Diaz-Castrejon" initials="" userId="S::rebecca@neimandcollaborative.com::46fa1fe1-95d7-4004-a706-4591cb0ed6ad" providerId="AD"/>
  <p188:author id="{A7C4A1CC-5A36-DDA9-E34F-02050E59EF02}" name="Karolyn Cooper" initials="KC" userId="S::karolyn_neimandcollaborative.com#ext#@ncconnect.onmicrosoft.com::b70167df-ed86-4457-992e-b51083545616" providerId="AD"/>
  <p188:author id="{840AA3CE-57B4-E49A-8859-959129F15D56}" name="Christina Michalski" initials="CM" userId="S::christina.m_neimandcollaborative.com#ext#@ncconnect.onmicrosoft.com::7becc522-8366-4e5f-ad0f-4c2036317cea" providerId="AD"/>
  <p188:author id="{77C24FCF-4087-3BAE-38DC-CF4B8721AA64}" name="Schoenberger, Julia A" initials="SJA" userId="S::Julia.Schoenberger@dhhs.nc.gov::a1ce939b-500a-4390-ab82-c42d6f5a9ef0" providerId="AD"/>
  <p188:author id="{4858CFD2-45E5-0683-7F9F-3DAFC64829A9}" name="Abrams, Jennifer" initials="AJ" userId="S::jennifer.abrams@dhhs.nc.gov::dd4883cb-f506-4f68-8fb2-30c43cbee34b" providerId="AD"/>
  <p188:author id="{378260D4-A8DD-C176-3736-6CCA868C6469}" name="Pitsor, Jack" initials="PJ" userId="S::Jack.Pitsor@dhhs.nc.gov::f9574aa9-ad15-4853-ba01-1f696fa53ce2" providerId="AD"/>
  <p188:author id="{FF4FB1D5-FCE2-8E81-398A-1B34F5012F1E}" name="Santiago-Cordero, Victor" initials="SCV" userId="S::victor.santiago.cordero_acn@dhhs.nc.gov::f9f60be6-6552-496d-92a1-eaedaa0bb5d1" providerId="AD"/>
  <p188:author id="{3F53ACDB-CD10-8FA9-0489-C1C40A1D5821}" name="Farrington, Debra C" initials="FC" userId="S::debra.farrington@dhhs.nc.gov::c2704491-bf8c-4ad7-b1b4-d19b99b169f1" providerId="AD"/>
  <p188:author id="{A12E31DE-BD61-70EB-8D75-EAC898E5FFCB}" name="Gregosky, Sarah A" initials="SG" userId="S::Sarah.Gregosky@dhhs.nc.gov::f6d4c92e-ae14-47fa-b358-240be48f0414" providerId="AD"/>
  <p188:author id="{5DF3D7E2-2E11-E7C7-D9B1-CAF2D14241A8}" name="Ludlam, Jay" initials="LJ" userId="S::jay.ludlam@dhhs.nc.gov::6c1fc5a2-b90b-4bfa-b0c8-82f1a808e666" providerId="AD"/>
  <p188:author id="{A651A0E7-0DE8-67CF-4DF8-4C388E0FEDC9}" name="Kamin, Mandi L" initials="KML" userId="S::Mandi.Kamin_ACN@dhhs.nc.gov::4040c0ef-1b84-4dc1-afad-50ff96d40e99" providerId="AD"/>
  <p188:author id="{145E46E9-ACD9-3485-6276-09C43741653F}" name="Burns, Victoria" initials="BV" userId="S::victoria.burns@dhhs.nc.gov::e12873be-dae0-4238-99f2-b206d8eaf839" providerId="AD"/>
  <p188:author id="{B07E8DEA-E683-EF32-AAD3-B57E323383AF}" name="Catherine Solomon" initials="CS" userId="S::catherine_neimandcollaborative.com#ext#@ncconnect.onmicrosoft.com::c5dfa7ba-2579-48fd-848c-c927139e83cc" providerId="AD"/>
  <p188:author id="{2D0BBEEA-4F59-0BD1-0882-CC7BF30CEEBF}" name="Batton, Kathleen" initials="BK" userId="S::Kathleen.Batton@dhhs.nc.gov::4ef56f2e-b55a-4668-b86f-e44055726add" providerId="AD"/>
  <p188:author id="{3418B2F3-35D0-10B8-10D1-628AA39D4046}" name="Jim Webb" initials="" userId="S::jim@jimwebb.com::659a3323-62c7-4c0f-bc34-ed14bb7b7f37" providerId="AD"/>
  <p188:author id="{E4E1CFF3-3AB2-B6AC-033E-230CFCC232E2}" name="Gilbert, Rachel" initials="GR" userId="S::rachel.gilbert_acn@dhhs.nc.gov::106e9db0-ae36-4106-9a14-bae1118bbe0d" providerId="AD"/>
  <p188:author id="{E5F031F8-63AA-0AEB-C4AC-08A5E3AC229B}" name="Connor, Melissa" initials="CM" userId="S::melissa.connor@accenturefederal.com::1c6040ce-85fd-4c00-81b0-36e9a5346959" providerId="AD"/>
  <p188:author id="{F00750F8-7DFE-AA58-212F-4C2E7F8C4A7A}" name="Huffaker, LaDonna R" initials="HR" userId="S::ladonna.huffaker@dhhs.nc.gov::2bef8858-3892-4648-89a8-bff8bb6a72e4" providerId="AD"/>
  <p188:author id="{ABCE5CFC-0C17-6950-807E-18533D6C5EE1}" name="Manly, Regina" initials="MR" userId="S::regina.manly@dhhs.nc.gov::044df17c-186f-44f9-9b99-6a376ee9132a" providerId="AD"/>
  <p188:author id="{A7012EFD-035A-361B-3FA6-3BCFD2340AB0}" name="Urbina, Jeydri" initials="UJ" userId="S::jeydri.urbina@dhhs.nc.gov::0267e127-0673-41b1-9ab4-5bcc2ad758c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el L Jackson" initials="MLJ" lastIdx="33" clrIdx="0">
    <p:extLst>
      <p:ext uri="{19B8F6BF-5375-455C-9EA6-DF929625EA0E}">
        <p15:presenceInfo xmlns:p15="http://schemas.microsoft.com/office/powerpoint/2012/main" userId="Michael L Jackson" providerId="None"/>
      </p:ext>
    </p:extLst>
  </p:cmAuthor>
  <p:cmAuthor id="2" name="Pasley, Kelsey K." initials="PKK" lastIdx="5" clrIdx="1">
    <p:extLst>
      <p:ext uri="{19B8F6BF-5375-455C-9EA6-DF929625EA0E}">
        <p15:presenceInfo xmlns:p15="http://schemas.microsoft.com/office/powerpoint/2012/main" userId="S::kelsey.k.pasley@accenture.com::e2286ac3-7078-4dfa-92fe-4cda40aed934" providerId="AD"/>
      </p:ext>
    </p:extLst>
  </p:cmAuthor>
  <p:cmAuthor id="3" name="Marimar Barreto" initials="MB" lastIdx="8" clrIdx="2">
    <p:extLst>
      <p:ext uri="{19B8F6BF-5375-455C-9EA6-DF929625EA0E}">
        <p15:presenceInfo xmlns:p15="http://schemas.microsoft.com/office/powerpoint/2012/main" userId="Marimar Barreto" providerId="None"/>
      </p:ext>
    </p:extLst>
  </p:cmAuthor>
  <p:cmAuthor id="4" name="Barreto, Marimar" initials="BM" lastIdx="2" clrIdx="3">
    <p:extLst>
      <p:ext uri="{19B8F6BF-5375-455C-9EA6-DF929625EA0E}">
        <p15:presenceInfo xmlns:p15="http://schemas.microsoft.com/office/powerpoint/2012/main" userId="Barreto, Marimar" providerId="None"/>
      </p:ext>
    </p:extLst>
  </p:cmAuthor>
  <p:cmAuthor id="5" name="Connor, Melissa" initials="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D5F"/>
    <a:srgbClr val="0E243E"/>
    <a:srgbClr val="17375E"/>
    <a:srgbClr val="1C97D5"/>
    <a:srgbClr val="092745"/>
    <a:srgbClr val="E52715"/>
    <a:srgbClr val="137DAE"/>
    <a:srgbClr val="C6D9F1"/>
    <a:srgbClr val="3C74C3"/>
    <a:srgbClr val="8EB4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13BB85-17C4-6200-81DF-B01A413D0F5F}" v="4" dt="2024-06-26T17:35:17.6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/>
    <p:restoredTop sz="94752"/>
  </p:normalViewPr>
  <p:slideViewPr>
    <p:cSldViewPr snapToGrid="0">
      <p:cViewPr varScale="1">
        <p:scale>
          <a:sx n="95" d="100"/>
          <a:sy n="95" d="100"/>
        </p:scale>
        <p:origin x="200" y="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becca Diaz-Castrejon" userId="S::rebecca_neimandcollaborative.com#ext#@ncconnect.onmicrosoft.com::2e9df2d5-df92-4e5c-ad51-805d35800e25" providerId="AD" clId="Web-{F245AEC7-7D3D-392C-F078-1C6DE417C991}"/>
    <pc:docChg chg="modSld">
      <pc:chgData name="Rebecca Diaz-Castrejon" userId="S::rebecca_neimandcollaborative.com#ext#@ncconnect.onmicrosoft.com::2e9df2d5-df92-4e5c-ad51-805d35800e25" providerId="AD" clId="Web-{F245AEC7-7D3D-392C-F078-1C6DE417C991}" dt="2024-06-10T21:25:35.019" v="506" actId="20577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F245AEC7-7D3D-392C-F078-1C6DE417C991}" dt="2024-06-10T21:25:35.019" v="506" actId="20577"/>
        <pc:sldMkLst>
          <pc:docMk/>
          <pc:sldMk cId="1886286786" sldId="2147376866"/>
        </pc:sldMkLst>
        <pc:spChg chg="mod">
          <ac:chgData name="Rebecca Diaz-Castrejon" userId="S::rebecca_neimandcollaborative.com#ext#@ncconnect.onmicrosoft.com::2e9df2d5-df92-4e5c-ad51-805d35800e25" providerId="AD" clId="Web-{F245AEC7-7D3D-392C-F078-1C6DE417C991}" dt="2024-06-10T21:25:30.753" v="504" actId="20577"/>
          <ac:spMkLst>
            <pc:docMk/>
            <pc:sldMk cId="1886286786" sldId="2147376866"/>
            <ac:spMk id="3" creationId="{FC0C3C2D-3C2C-B95F-90D1-EAE59E59E520}"/>
          </ac:spMkLst>
        </pc:spChg>
        <pc:spChg chg="mod">
          <ac:chgData name="Rebecca Diaz-Castrejon" userId="S::rebecca_neimandcollaborative.com#ext#@ncconnect.onmicrosoft.com::2e9df2d5-df92-4e5c-ad51-805d35800e25" providerId="AD" clId="Web-{F245AEC7-7D3D-392C-F078-1C6DE417C991}" dt="2024-06-10T21:25:35.019" v="506" actId="20577"/>
          <ac:spMkLst>
            <pc:docMk/>
            <pc:sldMk cId="1886286786" sldId="2147376866"/>
            <ac:spMk id="6" creationId="{7AC1AC46-3901-E135-9698-FA5FFB6B8D0A}"/>
          </ac:spMkLst>
        </pc:spChg>
      </pc:sldChg>
      <pc:sldChg chg="addSp delSp modSp">
        <pc:chgData name="Rebecca Diaz-Castrejon" userId="S::rebecca_neimandcollaborative.com#ext#@ncconnect.onmicrosoft.com::2e9df2d5-df92-4e5c-ad51-805d35800e25" providerId="AD" clId="Web-{F245AEC7-7D3D-392C-F078-1C6DE417C991}" dt="2024-06-10T21:06:49.234" v="327" actId="1076"/>
        <pc:sldMkLst>
          <pc:docMk/>
          <pc:sldMk cId="454940891" sldId="2147478936"/>
        </pc:sldMkLst>
        <pc:spChg chg="mod">
          <ac:chgData name="Rebecca Diaz-Castrejon" userId="S::rebecca_neimandcollaborative.com#ext#@ncconnect.onmicrosoft.com::2e9df2d5-df92-4e5c-ad51-805d35800e25" providerId="AD" clId="Web-{F245AEC7-7D3D-392C-F078-1C6DE417C991}" dt="2024-06-10T20:33:34.887" v="129" actId="20577"/>
          <ac:spMkLst>
            <pc:docMk/>
            <pc:sldMk cId="454940891" sldId="2147478936"/>
            <ac:spMk id="8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F245AEC7-7D3D-392C-F078-1C6DE417C991}" dt="2024-06-10T20:16:00.401" v="59" actId="20577"/>
          <ac:spMkLst>
            <pc:docMk/>
            <pc:sldMk cId="454940891" sldId="2147478936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F245AEC7-7D3D-392C-F078-1C6DE417C991}" dt="2024-06-10T20:33:55.685" v="150" actId="20577"/>
          <ac:spMkLst>
            <pc:docMk/>
            <pc:sldMk cId="454940891" sldId="2147478936"/>
            <ac:spMk id="15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F245AEC7-7D3D-392C-F078-1C6DE417C991}" dt="2024-06-10T20:17:54.699" v="106" actId="20577"/>
          <ac:spMkLst>
            <pc:docMk/>
            <pc:sldMk cId="454940891" sldId="2147478936"/>
            <ac:spMk id="28" creationId="{9B79EAE5-C62F-CC48-5289-EB1EDA9950B7}"/>
          </ac:spMkLst>
        </pc:spChg>
        <pc:spChg chg="del">
          <ac:chgData name="Rebecca Diaz-Castrejon" userId="S::rebecca_neimandcollaborative.com#ext#@ncconnect.onmicrosoft.com::2e9df2d5-df92-4e5c-ad51-805d35800e25" providerId="AD" clId="Web-{F245AEC7-7D3D-392C-F078-1C6DE417C991}" dt="2024-06-10T20:33:11.371" v="113"/>
          <ac:spMkLst>
            <pc:docMk/>
            <pc:sldMk cId="454940891" sldId="2147478936"/>
            <ac:spMk id="33" creationId="{FA8626E3-583E-1A09-20B5-4DD2193D2A84}"/>
          </ac:spMkLst>
        </pc:spChg>
        <pc:spChg chg="del">
          <ac:chgData name="Rebecca Diaz-Castrejon" userId="S::rebecca_neimandcollaborative.com#ext#@ncconnect.onmicrosoft.com::2e9df2d5-df92-4e5c-ad51-805d35800e25" providerId="AD" clId="Web-{F245AEC7-7D3D-392C-F078-1C6DE417C991}" dt="2024-06-10T20:33:11.371" v="112"/>
          <ac:spMkLst>
            <pc:docMk/>
            <pc:sldMk cId="454940891" sldId="2147478936"/>
            <ac:spMk id="34" creationId="{309AB4DA-7C44-8860-DC2F-78D58DBEA2E6}"/>
          </ac:spMkLst>
        </pc:spChg>
        <pc:picChg chg="add del mod">
          <ac:chgData name="Rebecca Diaz-Castrejon" userId="S::rebecca_neimandcollaborative.com#ext#@ncconnect.onmicrosoft.com::2e9df2d5-df92-4e5c-ad51-805d35800e25" providerId="AD" clId="Web-{F245AEC7-7D3D-392C-F078-1C6DE417C991}" dt="2024-06-10T20:51:57.578" v="225"/>
          <ac:picMkLst>
            <pc:docMk/>
            <pc:sldMk cId="454940891" sldId="2147478936"/>
            <ac:picMk id="4" creationId="{48F8FB5A-4822-68F2-5EC7-8AFE7A50E67B}"/>
          </ac:picMkLst>
        </pc:picChg>
        <pc:picChg chg="del">
          <ac:chgData name="Rebecca Diaz-Castrejon" userId="S::rebecca_neimandcollaborative.com#ext#@ncconnect.onmicrosoft.com::2e9df2d5-df92-4e5c-ad51-805d35800e25" providerId="AD" clId="Web-{F245AEC7-7D3D-392C-F078-1C6DE417C991}" dt="2024-06-10T20:16:46.151" v="81"/>
          <ac:picMkLst>
            <pc:docMk/>
            <pc:sldMk cId="454940891" sldId="2147478936"/>
            <ac:picMk id="5" creationId="{DA854363-5BB4-94D1-4363-867F97EAE059}"/>
          </ac:picMkLst>
        </pc:picChg>
        <pc:picChg chg="add mod">
          <ac:chgData name="Rebecca Diaz-Castrejon" userId="S::rebecca_neimandcollaborative.com#ext#@ncconnect.onmicrosoft.com::2e9df2d5-df92-4e5c-ad51-805d35800e25" providerId="AD" clId="Web-{F245AEC7-7D3D-392C-F078-1C6DE417C991}" dt="2024-06-10T21:06:49.234" v="327" actId="1076"/>
          <ac:picMkLst>
            <pc:docMk/>
            <pc:sldMk cId="454940891" sldId="2147478936"/>
            <ac:picMk id="7" creationId="{CE5D577E-D494-C385-2048-290F951CDCE9}"/>
          </ac:picMkLst>
        </pc:picChg>
      </pc:sldChg>
      <pc:sldChg chg="addSp delSp modSp modCm">
        <pc:chgData name="Rebecca Diaz-Castrejon" userId="S::rebecca_neimandcollaborative.com#ext#@ncconnect.onmicrosoft.com::2e9df2d5-df92-4e5c-ad51-805d35800e25" providerId="AD" clId="Web-{F245AEC7-7D3D-392C-F078-1C6DE417C991}" dt="2024-06-10T21:07:05.859" v="331" actId="1076"/>
        <pc:sldMkLst>
          <pc:docMk/>
          <pc:sldMk cId="3571642447" sldId="2147478937"/>
        </pc:sldMkLst>
        <pc:spChg chg="add">
          <ac:chgData name="Rebecca Diaz-Castrejon" userId="S::rebecca_neimandcollaborative.com#ext#@ncconnect.onmicrosoft.com::2e9df2d5-df92-4e5c-ad51-805d35800e25" providerId="AD" clId="Web-{F245AEC7-7D3D-392C-F078-1C6DE417C991}" dt="2024-06-10T20:52:54.235" v="234"/>
          <ac:spMkLst>
            <pc:docMk/>
            <pc:sldMk cId="3571642447" sldId="2147478937"/>
            <ac:spMk id="5" creationId="{A351D14D-165A-3D6E-EC62-E6FD255C1DB5}"/>
          </ac:spMkLst>
        </pc:spChg>
        <pc:spChg chg="del">
          <ac:chgData name="Rebecca Diaz-Castrejon" userId="S::rebecca_neimandcollaborative.com#ext#@ncconnect.onmicrosoft.com::2e9df2d5-df92-4e5c-ad51-805d35800e25" providerId="AD" clId="Web-{F245AEC7-7D3D-392C-F078-1C6DE417C991}" dt="2024-06-10T20:52:53.485" v="233"/>
          <ac:spMkLst>
            <pc:docMk/>
            <pc:sldMk cId="3571642447" sldId="2147478937"/>
            <ac:spMk id="8" creationId="{00000000-0000-0000-0000-000000000000}"/>
          </ac:spMkLst>
        </pc:spChg>
        <pc:spChg chg="add">
          <ac:chgData name="Rebecca Diaz-Castrejon" userId="S::rebecca_neimandcollaborative.com#ext#@ncconnect.onmicrosoft.com::2e9df2d5-df92-4e5c-ad51-805d35800e25" providerId="AD" clId="Web-{F245AEC7-7D3D-392C-F078-1C6DE417C991}" dt="2024-06-10T20:52:54.251" v="235"/>
          <ac:spMkLst>
            <pc:docMk/>
            <pc:sldMk cId="3571642447" sldId="2147478937"/>
            <ac:spMk id="10" creationId="{C033DDD6-B2F4-6077-6B2F-8A925FFB9AA1}"/>
          </ac:spMkLst>
        </pc:spChg>
        <pc:spChg chg="mod">
          <ac:chgData name="Rebecca Diaz-Castrejon" userId="S::rebecca_neimandcollaborative.com#ext#@ncconnect.onmicrosoft.com::2e9df2d5-df92-4e5c-ad51-805d35800e25" providerId="AD" clId="Web-{F245AEC7-7D3D-392C-F078-1C6DE417C991}" dt="2024-06-10T20:59:18.992" v="300" actId="20577"/>
          <ac:spMkLst>
            <pc:docMk/>
            <pc:sldMk cId="3571642447" sldId="2147478937"/>
            <ac:spMk id="11" creationId="{00000000-0000-0000-0000-000000000000}"/>
          </ac:spMkLst>
        </pc:spChg>
        <pc:spChg chg="del">
          <ac:chgData name="Rebecca Diaz-Castrejon" userId="S::rebecca_neimandcollaborative.com#ext#@ncconnect.onmicrosoft.com::2e9df2d5-df92-4e5c-ad51-805d35800e25" providerId="AD" clId="Web-{F245AEC7-7D3D-392C-F078-1C6DE417C991}" dt="2024-06-10T20:52:53.485" v="232"/>
          <ac:spMkLst>
            <pc:docMk/>
            <pc:sldMk cId="3571642447" sldId="2147478937"/>
            <ac:spMk id="15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F245AEC7-7D3D-392C-F078-1C6DE417C991}" dt="2024-06-10T21:05:57.858" v="318" actId="1076"/>
          <ac:spMkLst>
            <pc:docMk/>
            <pc:sldMk cId="3571642447" sldId="2147478937"/>
            <ac:spMk id="28" creationId="{9B79EAE5-C62F-CC48-5289-EB1EDA9950B7}"/>
          </ac:spMkLst>
        </pc:spChg>
        <pc:spChg chg="del">
          <ac:chgData name="Rebecca Diaz-Castrejon" userId="S::rebecca_neimandcollaborative.com#ext#@ncconnect.onmicrosoft.com::2e9df2d5-df92-4e5c-ad51-805d35800e25" providerId="AD" clId="Web-{F245AEC7-7D3D-392C-F078-1C6DE417C991}" dt="2024-06-10T20:52:45.126" v="231"/>
          <ac:spMkLst>
            <pc:docMk/>
            <pc:sldMk cId="3571642447" sldId="2147478937"/>
            <ac:spMk id="33" creationId="{FA8626E3-583E-1A09-20B5-4DD2193D2A84}"/>
          </ac:spMkLst>
        </pc:spChg>
        <pc:picChg chg="del">
          <ac:chgData name="Rebecca Diaz-Castrejon" userId="S::rebecca_neimandcollaborative.com#ext#@ncconnect.onmicrosoft.com::2e9df2d5-df92-4e5c-ad51-805d35800e25" providerId="AD" clId="Web-{F245AEC7-7D3D-392C-F078-1C6DE417C991}" dt="2024-06-10T20:52:56.657" v="236"/>
          <ac:picMkLst>
            <pc:docMk/>
            <pc:sldMk cId="3571642447" sldId="2147478937"/>
            <ac:picMk id="7" creationId="{02DA07A9-2028-69B2-2653-53E0D90BF9B5}"/>
          </ac:picMkLst>
        </pc:picChg>
        <pc:picChg chg="add mod">
          <ac:chgData name="Rebecca Diaz-Castrejon" userId="S::rebecca_neimandcollaborative.com#ext#@ncconnect.onmicrosoft.com::2e9df2d5-df92-4e5c-ad51-805d35800e25" providerId="AD" clId="Web-{F245AEC7-7D3D-392C-F078-1C6DE417C991}" dt="2024-06-10T21:07:05.859" v="331" actId="1076"/>
          <ac:picMkLst>
            <pc:docMk/>
            <pc:sldMk cId="3571642447" sldId="2147478937"/>
            <ac:picMk id="12" creationId="{DF49E27A-1BAE-BDE4-4374-140B261E1A64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F245AEC7-7D3D-392C-F078-1C6DE417C991}" dt="2024-06-10T21:00:00.102" v="307" actId="20577"/>
              <pc2:cmMkLst xmlns:pc2="http://schemas.microsoft.com/office/powerpoint/2019/9/main/command">
                <pc:docMk/>
                <pc:sldMk cId="3571642447" sldId="2147478937"/>
                <pc2:cmMk id="{A5E6B776-7D6F-45DC-B1B1-1F0723799FC4}"/>
              </pc2:cmMkLst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F245AEC7-7D3D-392C-F078-1C6DE417C991}" dt="2024-06-10T20:59:18.992" v="300" actId="20577"/>
              <pc2:cmMkLst xmlns:pc2="http://schemas.microsoft.com/office/powerpoint/2019/9/main/command">
                <pc:docMk/>
                <pc:sldMk cId="3571642447" sldId="2147478937"/>
                <pc2:cmMk id="{029E0EF6-B52F-4542-B368-C1D4D224DB4D}"/>
              </pc2:cmMkLst>
            </pc226:cmChg>
          </p:ext>
        </pc:extLst>
      </pc:sldChg>
      <pc:sldChg chg="addSp delSp modSp modCm">
        <pc:chgData name="Rebecca Diaz-Castrejon" userId="S::rebecca_neimandcollaborative.com#ext#@ncconnect.onmicrosoft.com::2e9df2d5-df92-4e5c-ad51-805d35800e25" providerId="AD" clId="Web-{F245AEC7-7D3D-392C-F078-1C6DE417C991}" dt="2024-06-10T21:24:52.643" v="469"/>
        <pc:sldMkLst>
          <pc:docMk/>
          <pc:sldMk cId="950196160" sldId="2147478938"/>
        </pc:sldMkLst>
        <pc:spChg chg="del">
          <ac:chgData name="Rebecca Diaz-Castrejon" userId="S::rebecca_neimandcollaborative.com#ext#@ncconnect.onmicrosoft.com::2e9df2d5-df92-4e5c-ad51-805d35800e25" providerId="AD" clId="Web-{F245AEC7-7D3D-392C-F078-1C6DE417C991}" dt="2024-06-10T21:24:50.674" v="467"/>
          <ac:spMkLst>
            <pc:docMk/>
            <pc:sldMk cId="950196160" sldId="2147478938"/>
            <ac:spMk id="8" creationId="{00000000-0000-0000-0000-000000000000}"/>
          </ac:spMkLst>
        </pc:spChg>
        <pc:spChg chg="add">
          <ac:chgData name="Rebecca Diaz-Castrejon" userId="S::rebecca_neimandcollaborative.com#ext#@ncconnect.onmicrosoft.com::2e9df2d5-df92-4e5c-ad51-805d35800e25" providerId="AD" clId="Web-{F245AEC7-7D3D-392C-F078-1C6DE417C991}" dt="2024-06-10T21:24:52.612" v="468"/>
          <ac:spMkLst>
            <pc:docMk/>
            <pc:sldMk cId="950196160" sldId="2147478938"/>
            <ac:spMk id="9" creationId="{8FAA2A68-FD70-F3C6-1291-ABB5FB3BB614}"/>
          </ac:spMkLst>
        </pc:spChg>
        <pc:spChg chg="mod">
          <ac:chgData name="Rebecca Diaz-Castrejon" userId="S::rebecca_neimandcollaborative.com#ext#@ncconnect.onmicrosoft.com::2e9df2d5-df92-4e5c-ad51-805d35800e25" providerId="AD" clId="Web-{F245AEC7-7D3D-392C-F078-1C6DE417C991}" dt="2024-06-10T21:09:52.971" v="404" actId="20577"/>
          <ac:spMkLst>
            <pc:docMk/>
            <pc:sldMk cId="950196160" sldId="2147478938"/>
            <ac:spMk id="11" creationId="{00000000-0000-0000-0000-000000000000}"/>
          </ac:spMkLst>
        </pc:spChg>
        <pc:spChg chg="add">
          <ac:chgData name="Rebecca Diaz-Castrejon" userId="S::rebecca_neimandcollaborative.com#ext#@ncconnect.onmicrosoft.com::2e9df2d5-df92-4e5c-ad51-805d35800e25" providerId="AD" clId="Web-{F245AEC7-7D3D-392C-F078-1C6DE417C991}" dt="2024-06-10T21:24:52.643" v="469"/>
          <ac:spMkLst>
            <pc:docMk/>
            <pc:sldMk cId="950196160" sldId="2147478938"/>
            <ac:spMk id="12" creationId="{A28D2D8A-6D7A-1511-2A8B-D8C39D6AA5DF}"/>
          </ac:spMkLst>
        </pc:spChg>
        <pc:spChg chg="del">
          <ac:chgData name="Rebecca Diaz-Castrejon" userId="S::rebecca_neimandcollaborative.com#ext#@ncconnect.onmicrosoft.com::2e9df2d5-df92-4e5c-ad51-805d35800e25" providerId="AD" clId="Web-{F245AEC7-7D3D-392C-F078-1C6DE417C991}" dt="2024-06-10T21:24:50.674" v="466"/>
          <ac:spMkLst>
            <pc:docMk/>
            <pc:sldMk cId="950196160" sldId="2147478938"/>
            <ac:spMk id="15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F245AEC7-7D3D-392C-F078-1C6DE417C991}" dt="2024-06-10T21:24:29.846" v="463" actId="20577"/>
          <ac:spMkLst>
            <pc:docMk/>
            <pc:sldMk cId="950196160" sldId="2147478938"/>
            <ac:spMk id="28" creationId="{9B79EAE5-C62F-CC48-5289-EB1EDA9950B7}"/>
          </ac:spMkLst>
        </pc:spChg>
        <pc:spChg chg="del">
          <ac:chgData name="Rebecca Diaz-Castrejon" userId="S::rebecca_neimandcollaborative.com#ext#@ncconnect.onmicrosoft.com::2e9df2d5-df92-4e5c-ad51-805d35800e25" providerId="AD" clId="Web-{F245AEC7-7D3D-392C-F078-1C6DE417C991}" dt="2024-06-10T21:24:47.877" v="465"/>
          <ac:spMkLst>
            <pc:docMk/>
            <pc:sldMk cId="950196160" sldId="2147478938"/>
            <ac:spMk id="33" creationId="{FA8626E3-583E-1A09-20B5-4DD2193D2A84}"/>
          </ac:spMkLst>
        </pc:spChg>
        <pc:spChg chg="del">
          <ac:chgData name="Rebecca Diaz-Castrejon" userId="S::rebecca_neimandcollaborative.com#ext#@ncconnect.onmicrosoft.com::2e9df2d5-df92-4e5c-ad51-805d35800e25" providerId="AD" clId="Web-{F245AEC7-7D3D-392C-F078-1C6DE417C991}" dt="2024-06-10T21:24:47.877" v="464"/>
          <ac:spMkLst>
            <pc:docMk/>
            <pc:sldMk cId="950196160" sldId="2147478938"/>
            <ac:spMk id="34" creationId="{309AB4DA-7C44-8860-DC2F-78D58DBEA2E6}"/>
          </ac:spMkLst>
        </pc:spChg>
        <pc:picChg chg="add mod">
          <ac:chgData name="Rebecca Diaz-Castrejon" userId="S::rebecca_neimandcollaborative.com#ext#@ncconnect.onmicrosoft.com::2e9df2d5-df92-4e5c-ad51-805d35800e25" providerId="AD" clId="Web-{F245AEC7-7D3D-392C-F078-1C6DE417C991}" dt="2024-06-10T21:24:23.033" v="461" actId="1076"/>
          <ac:picMkLst>
            <pc:docMk/>
            <pc:sldMk cId="950196160" sldId="2147478938"/>
            <ac:picMk id="4" creationId="{23E28D2D-7CF9-82F2-B9D5-A35230377B1C}"/>
          </ac:picMkLst>
        </pc:picChg>
        <pc:picChg chg="del">
          <ac:chgData name="Rebecca Diaz-Castrejon" userId="S::rebecca_neimandcollaborative.com#ext#@ncconnect.onmicrosoft.com::2e9df2d5-df92-4e5c-ad51-805d35800e25" providerId="AD" clId="Web-{F245AEC7-7D3D-392C-F078-1C6DE417C991}" dt="2024-06-10T21:11:28.489" v="456"/>
          <ac:picMkLst>
            <pc:docMk/>
            <pc:sldMk cId="950196160" sldId="2147478938"/>
            <ac:picMk id="5" creationId="{2021E09B-44E8-7159-A8A3-34B70C08CD72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F245AEC7-7D3D-392C-F078-1C6DE417C991}" dt="2024-06-10T21:11:13.957" v="452" actId="20577"/>
              <pc2:cmMkLst xmlns:pc2="http://schemas.microsoft.com/office/powerpoint/2019/9/main/command">
                <pc:docMk/>
                <pc:sldMk cId="950196160" sldId="2147478938"/>
                <pc2:cmMk id="{73B8B276-C7C2-493D-BC52-20CD85910C0A}"/>
              </pc2:cmMkLst>
            </pc226:cmChg>
          </p:ext>
        </pc:extLst>
      </pc:sldChg>
      <pc:sldChg chg="addSp delSp modSp modCm">
        <pc:chgData name="Rebecca Diaz-Castrejon" userId="S::rebecca_neimandcollaborative.com#ext#@ncconnect.onmicrosoft.com::2e9df2d5-df92-4e5c-ad51-805d35800e25" providerId="AD" clId="Web-{F245AEC7-7D3D-392C-F078-1C6DE417C991}" dt="2024-06-10T21:06:24.812" v="322" actId="1076"/>
        <pc:sldMkLst>
          <pc:docMk/>
          <pc:sldMk cId="3992986913" sldId="2147478939"/>
        </pc:sldMkLst>
        <pc:spChg chg="add">
          <ac:chgData name="Rebecca Diaz-Castrejon" userId="S::rebecca_neimandcollaborative.com#ext#@ncconnect.onmicrosoft.com::2e9df2d5-df92-4e5c-ad51-805d35800e25" providerId="AD" clId="Web-{F245AEC7-7D3D-392C-F078-1C6DE417C991}" dt="2024-06-10T20:34:05.747" v="153"/>
          <ac:spMkLst>
            <pc:docMk/>
            <pc:sldMk cId="3992986913" sldId="2147478939"/>
            <ac:spMk id="7" creationId="{EE091814-AE28-4C7E-BFEB-0941D840F64E}"/>
          </ac:spMkLst>
        </pc:spChg>
        <pc:spChg chg="del">
          <ac:chgData name="Rebecca Diaz-Castrejon" userId="S::rebecca_neimandcollaborative.com#ext#@ncconnect.onmicrosoft.com::2e9df2d5-df92-4e5c-ad51-805d35800e25" providerId="AD" clId="Web-{F245AEC7-7D3D-392C-F078-1C6DE417C991}" dt="2024-06-10T20:34:05.263" v="152"/>
          <ac:spMkLst>
            <pc:docMk/>
            <pc:sldMk cId="3992986913" sldId="2147478939"/>
            <ac:spMk id="8" creationId="{00000000-0000-0000-0000-000000000000}"/>
          </ac:spMkLst>
        </pc:spChg>
        <pc:spChg chg="add">
          <ac:chgData name="Rebecca Diaz-Castrejon" userId="S::rebecca_neimandcollaborative.com#ext#@ncconnect.onmicrosoft.com::2e9df2d5-df92-4e5c-ad51-805d35800e25" providerId="AD" clId="Web-{F245AEC7-7D3D-392C-F078-1C6DE417C991}" dt="2024-06-10T20:34:05.763" v="154"/>
          <ac:spMkLst>
            <pc:docMk/>
            <pc:sldMk cId="3992986913" sldId="2147478939"/>
            <ac:spMk id="10" creationId="{7CC39F6F-2995-626C-45CD-936D3E9705F7}"/>
          </ac:spMkLst>
        </pc:spChg>
        <pc:spChg chg="mod">
          <ac:chgData name="Rebecca Diaz-Castrejon" userId="S::rebecca_neimandcollaborative.com#ext#@ncconnect.onmicrosoft.com::2e9df2d5-df92-4e5c-ad51-805d35800e25" providerId="AD" clId="Web-{F245AEC7-7D3D-392C-F078-1C6DE417C991}" dt="2024-06-10T20:37:24.063" v="215" actId="20577"/>
          <ac:spMkLst>
            <pc:docMk/>
            <pc:sldMk cId="3992986913" sldId="2147478939"/>
            <ac:spMk id="11" creationId="{00000000-0000-0000-0000-000000000000}"/>
          </ac:spMkLst>
        </pc:spChg>
        <pc:spChg chg="del">
          <ac:chgData name="Rebecca Diaz-Castrejon" userId="S::rebecca_neimandcollaborative.com#ext#@ncconnect.onmicrosoft.com::2e9df2d5-df92-4e5c-ad51-805d35800e25" providerId="AD" clId="Web-{F245AEC7-7D3D-392C-F078-1C6DE417C991}" dt="2024-06-10T20:34:05.263" v="151"/>
          <ac:spMkLst>
            <pc:docMk/>
            <pc:sldMk cId="3992986913" sldId="2147478939"/>
            <ac:spMk id="15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F245AEC7-7D3D-392C-F078-1C6DE417C991}" dt="2024-06-10T20:37:27.188" v="219" actId="20577"/>
          <ac:spMkLst>
            <pc:docMk/>
            <pc:sldMk cId="3992986913" sldId="2147478939"/>
            <ac:spMk id="28" creationId="{9B79EAE5-C62F-CC48-5289-EB1EDA9950B7}"/>
          </ac:spMkLst>
        </pc:spChg>
        <pc:spChg chg="del">
          <ac:chgData name="Rebecca Diaz-Castrejon" userId="S::rebecca_neimandcollaborative.com#ext#@ncconnect.onmicrosoft.com::2e9df2d5-df92-4e5c-ad51-805d35800e25" providerId="AD" clId="Web-{F245AEC7-7D3D-392C-F078-1C6DE417C991}" dt="2024-06-10T20:34:08.435" v="156"/>
          <ac:spMkLst>
            <pc:docMk/>
            <pc:sldMk cId="3992986913" sldId="2147478939"/>
            <ac:spMk id="33" creationId="{FA8626E3-583E-1A09-20B5-4DD2193D2A84}"/>
          </ac:spMkLst>
        </pc:spChg>
        <pc:spChg chg="del">
          <ac:chgData name="Rebecca Diaz-Castrejon" userId="S::rebecca_neimandcollaborative.com#ext#@ncconnect.onmicrosoft.com::2e9df2d5-df92-4e5c-ad51-805d35800e25" providerId="AD" clId="Web-{F245AEC7-7D3D-392C-F078-1C6DE417C991}" dt="2024-06-10T20:34:08.419" v="155"/>
          <ac:spMkLst>
            <pc:docMk/>
            <pc:sldMk cId="3992986913" sldId="2147478939"/>
            <ac:spMk id="34" creationId="{309AB4DA-7C44-8860-DC2F-78D58DBEA2E6}"/>
          </ac:spMkLst>
        </pc:spChg>
        <pc:picChg chg="del">
          <ac:chgData name="Rebecca Diaz-Castrejon" userId="S::rebecca_neimandcollaborative.com#ext#@ncconnect.onmicrosoft.com::2e9df2d5-df92-4e5c-ad51-805d35800e25" providerId="AD" clId="Web-{F245AEC7-7D3D-392C-F078-1C6DE417C991}" dt="2024-06-10T20:34:17.138" v="157"/>
          <ac:picMkLst>
            <pc:docMk/>
            <pc:sldMk cId="3992986913" sldId="2147478939"/>
            <ac:picMk id="4" creationId="{76E6C3B9-C9D4-D0D3-1767-8AA2BD043F11}"/>
          </ac:picMkLst>
        </pc:picChg>
        <pc:picChg chg="add mod">
          <ac:chgData name="Rebecca Diaz-Castrejon" userId="S::rebecca_neimandcollaborative.com#ext#@ncconnect.onmicrosoft.com::2e9df2d5-df92-4e5c-ad51-805d35800e25" providerId="AD" clId="Web-{F245AEC7-7D3D-392C-F078-1C6DE417C991}" dt="2024-06-10T21:06:24.812" v="322" actId="1076"/>
          <ac:picMkLst>
            <pc:docMk/>
            <pc:sldMk cId="3992986913" sldId="2147478939"/>
            <ac:picMk id="12" creationId="{06E1234C-8A3E-89D9-A1FE-53792272306A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F245AEC7-7D3D-392C-F078-1C6DE417C991}" dt="2024-06-10T20:37:25.313" v="218" actId="20577"/>
              <pc2:cmMkLst xmlns:pc2="http://schemas.microsoft.com/office/powerpoint/2019/9/main/command">
                <pc:docMk/>
                <pc:sldMk cId="3992986913" sldId="2147478939"/>
                <pc2:cmMk id="{30199926-8C32-4645-ACEA-774FD2932105}"/>
              </pc2:cmMkLst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F245AEC7-7D3D-392C-F078-1C6DE417C991}" dt="2024-06-10T20:37:22.313" v="214" actId="20577"/>
              <pc2:cmMkLst xmlns:pc2="http://schemas.microsoft.com/office/powerpoint/2019/9/main/command">
                <pc:docMk/>
                <pc:sldMk cId="3992986913" sldId="2147478939"/>
                <pc2:cmMk id="{99C254C2-F36D-4074-B4F4-AFD3EC78252C}"/>
              </pc2:cmMkLst>
            </pc226:cmChg>
          </p:ext>
        </pc:extLst>
      </pc:sldChg>
    </pc:docChg>
  </pc:docChgLst>
  <pc:docChgLst>
    <pc:chgData name="Rebecca Diaz-Castrejon" userId="S::rebecca_neimandcollaborative.com#ext#@ncconnect.onmicrosoft.com::2e9df2d5-df92-4e5c-ad51-805d35800e25" providerId="AD" clId="Web-{87CDEE43-4689-A0B1-8FF7-B8FF75D7752E}"/>
    <pc:docChg chg="modSld">
      <pc:chgData name="Rebecca Diaz-Castrejon" userId="S::rebecca_neimandcollaborative.com#ext#@ncconnect.onmicrosoft.com::2e9df2d5-df92-4e5c-ad51-805d35800e25" providerId="AD" clId="Web-{87CDEE43-4689-A0B1-8FF7-B8FF75D7752E}" dt="2024-06-11T20:58:54.114" v="108" actId="1076"/>
      <pc:docMkLst>
        <pc:docMk/>
      </pc:docMkLst>
      <pc:sldChg chg="addSp delSp modSp delCm modCm">
        <pc:chgData name="Rebecca Diaz-Castrejon" userId="S::rebecca_neimandcollaborative.com#ext#@ncconnect.onmicrosoft.com::2e9df2d5-df92-4e5c-ad51-805d35800e25" providerId="AD" clId="Web-{87CDEE43-4689-A0B1-8FF7-B8FF75D7752E}" dt="2024-06-11T20:53:22.659" v="80" actId="14100"/>
        <pc:sldMkLst>
          <pc:docMk/>
          <pc:sldMk cId="454940891" sldId="2147478936"/>
        </pc:sldMkLst>
        <pc:spChg chg="mod">
          <ac:chgData name="Rebecca Diaz-Castrejon" userId="S::rebecca_neimandcollaborative.com#ext#@ncconnect.onmicrosoft.com::2e9df2d5-df92-4e5c-ad51-805d35800e25" providerId="AD" clId="Web-{87CDEE43-4689-A0B1-8FF7-B8FF75D7752E}" dt="2024-06-11T20:30:51.742" v="37" actId="20577"/>
          <ac:spMkLst>
            <pc:docMk/>
            <pc:sldMk cId="454940891" sldId="2147478936"/>
            <ac:spMk id="11" creationId="{00000000-0000-0000-0000-000000000000}"/>
          </ac:spMkLst>
        </pc:spChg>
        <pc:grpChg chg="mod">
          <ac:chgData name="Rebecca Diaz-Castrejon" userId="S::rebecca_neimandcollaborative.com#ext#@ncconnect.onmicrosoft.com::2e9df2d5-df92-4e5c-ad51-805d35800e25" providerId="AD" clId="Web-{87CDEE43-4689-A0B1-8FF7-B8FF75D7752E}" dt="2024-06-11T20:31:03.977" v="38" actId="14100"/>
          <ac:grpSpMkLst>
            <pc:docMk/>
            <pc:sldMk cId="454940891" sldId="2147478936"/>
            <ac:grpSpMk id="27" creationId="{93F9EFF3-2B7F-6103-58F4-05571B0CD79D}"/>
          </ac:grpSpMkLst>
        </pc:grpChg>
        <pc:picChg chg="add mod">
          <ac:chgData name="Rebecca Diaz-Castrejon" userId="S::rebecca_neimandcollaborative.com#ext#@ncconnect.onmicrosoft.com::2e9df2d5-df92-4e5c-ad51-805d35800e25" providerId="AD" clId="Web-{87CDEE43-4689-A0B1-8FF7-B8FF75D7752E}" dt="2024-06-11T20:53:22.659" v="80" actId="14100"/>
          <ac:picMkLst>
            <pc:docMk/>
            <pc:sldMk cId="454940891" sldId="2147478936"/>
            <ac:picMk id="4" creationId="{B716AD6C-EB14-7F1E-53AF-1467074F1134}"/>
          </ac:picMkLst>
        </pc:picChg>
        <pc:picChg chg="del">
          <ac:chgData name="Rebecca Diaz-Castrejon" userId="S::rebecca_neimandcollaborative.com#ext#@ncconnect.onmicrosoft.com::2e9df2d5-df92-4e5c-ad51-805d35800e25" providerId="AD" clId="Web-{87CDEE43-4689-A0B1-8FF7-B8FF75D7752E}" dt="2024-06-11T20:53:07.909" v="76"/>
          <ac:picMkLst>
            <pc:docMk/>
            <pc:sldMk cId="454940891" sldId="2147478936"/>
            <ac:picMk id="7" creationId="{CE5D577E-D494-C385-2048-290F951CDCE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CDEE43-4689-A0B1-8FF7-B8FF75D7752E}" dt="2024-06-11T20:53:03.549" v="75"/>
              <pc2:cmMkLst xmlns:pc2="http://schemas.microsoft.com/office/powerpoint/2019/9/main/command">
                <pc:docMk/>
                <pc:sldMk cId="454940891" sldId="2147478936"/>
                <pc2:cmMk id="{73521974-5C0A-40B0-A736-190E74B3023D}"/>
              </pc2:cmMkLst>
              <pc226:cmRplyChg chg="add">
                <pc226:chgData name="Rebecca Diaz-Castrejon" userId="S::rebecca_neimandcollaborative.com#ext#@ncconnect.onmicrosoft.com::2e9df2d5-df92-4e5c-ad51-805d35800e25" providerId="AD" clId="Web-{87CDEE43-4689-A0B1-8FF7-B8FF75D7752E}" dt="2024-06-11T20:23:59.458" v="0"/>
                <pc2:cmRplyMkLst xmlns:pc2="http://schemas.microsoft.com/office/powerpoint/2019/9/main/command">
                  <pc:docMk/>
                  <pc:sldMk cId="454940891" sldId="2147478936"/>
                  <pc2:cmMk id="{73521974-5C0A-40B0-A736-190E74B3023D}"/>
                  <pc2:cmRplyMk id="{001151A6-6D4D-4D39-BE69-50B1A7243BA7}"/>
                </pc2:cmRplyMkLst>
              </pc226:cmRplyChg>
            </pc226:cmChg>
          </p:ext>
        </pc:extLst>
      </pc:sldChg>
      <pc:sldChg chg="addSp delSp modSp delCm">
        <pc:chgData name="Rebecca Diaz-Castrejon" userId="S::rebecca_neimandcollaborative.com#ext#@ncconnect.onmicrosoft.com::2e9df2d5-df92-4e5c-ad51-805d35800e25" providerId="AD" clId="Web-{87CDEE43-4689-A0B1-8FF7-B8FF75D7752E}" dt="2024-06-11T20:54:57.019" v="96"/>
        <pc:sldMkLst>
          <pc:docMk/>
          <pc:sldMk cId="3571642447" sldId="2147478937"/>
        </pc:sldMkLst>
        <pc:spChg chg="mod">
          <ac:chgData name="Rebecca Diaz-Castrejon" userId="S::rebecca_neimandcollaborative.com#ext#@ncconnect.onmicrosoft.com::2e9df2d5-df92-4e5c-ad51-805d35800e25" providerId="AD" clId="Web-{87CDEE43-4689-A0B1-8FF7-B8FF75D7752E}" dt="2024-06-11T20:32:19.556" v="47" actId="20577"/>
          <ac:spMkLst>
            <pc:docMk/>
            <pc:sldMk cId="3571642447" sldId="2147478937"/>
            <ac:spMk id="11" creationId="{00000000-0000-0000-0000-000000000000}"/>
          </ac:spMkLst>
        </pc:spChg>
        <pc:picChg chg="add mod">
          <ac:chgData name="Rebecca Diaz-Castrejon" userId="S::rebecca_neimandcollaborative.com#ext#@ncconnect.onmicrosoft.com::2e9df2d5-df92-4e5c-ad51-805d35800e25" providerId="AD" clId="Web-{87CDEE43-4689-A0B1-8FF7-B8FF75D7752E}" dt="2024-06-11T20:54:57.019" v="96"/>
          <ac:picMkLst>
            <pc:docMk/>
            <pc:sldMk cId="3571642447" sldId="2147478937"/>
            <ac:picMk id="4" creationId="{94DFC714-92C1-146D-DB45-5E0B03D06AB6}"/>
          </ac:picMkLst>
        </pc:picChg>
        <pc:picChg chg="del">
          <ac:chgData name="Rebecca Diaz-Castrejon" userId="S::rebecca_neimandcollaborative.com#ext#@ncconnect.onmicrosoft.com::2e9df2d5-df92-4e5c-ad51-805d35800e25" providerId="AD" clId="Web-{87CDEE43-4689-A0B1-8FF7-B8FF75D7752E}" dt="2024-06-11T20:54:14.159" v="88"/>
          <ac:picMkLst>
            <pc:docMk/>
            <pc:sldMk cId="3571642447" sldId="2147478937"/>
            <ac:picMk id="12" creationId="{DF49E27A-1BAE-BDE4-4374-140B261E1A64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CDEE43-4689-A0B1-8FF7-B8FF75D7752E}" dt="2024-06-11T20:25:54.787" v="6"/>
              <pc2:cmMkLst xmlns:pc2="http://schemas.microsoft.com/office/powerpoint/2019/9/main/command">
                <pc:docMk/>
                <pc:sldMk cId="3571642447" sldId="2147478937"/>
                <pc2:cmMk id="{A5E6B776-7D6F-45DC-B1B1-1F0723799FC4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CDEE43-4689-A0B1-8FF7-B8FF75D7752E}" dt="2024-06-11T20:25:54.412" v="5"/>
              <pc2:cmMkLst xmlns:pc2="http://schemas.microsoft.com/office/powerpoint/2019/9/main/command">
                <pc:docMk/>
                <pc:sldMk cId="3571642447" sldId="2147478937"/>
                <pc2:cmMk id="{029E0EF6-B52F-4542-B368-C1D4D224DB4D}"/>
              </pc2:cmMkLst>
            </pc226:cmChg>
          </p:ext>
        </pc:extLst>
      </pc:sldChg>
      <pc:sldChg chg="addSp delSp modSp delCm modCm">
        <pc:chgData name="Rebecca Diaz-Castrejon" userId="S::rebecca_neimandcollaborative.com#ext#@ncconnect.onmicrosoft.com::2e9df2d5-df92-4e5c-ad51-805d35800e25" providerId="AD" clId="Web-{87CDEE43-4689-A0B1-8FF7-B8FF75D7752E}" dt="2024-06-11T20:58:54.114" v="108" actId="1076"/>
        <pc:sldMkLst>
          <pc:docMk/>
          <pc:sldMk cId="950196160" sldId="2147478938"/>
        </pc:sldMkLst>
        <pc:spChg chg="mod">
          <ac:chgData name="Rebecca Diaz-Castrejon" userId="S::rebecca_neimandcollaborative.com#ext#@ncconnect.onmicrosoft.com::2e9df2d5-df92-4e5c-ad51-805d35800e25" providerId="AD" clId="Web-{87CDEE43-4689-A0B1-8FF7-B8FF75D7752E}" dt="2024-06-11T20:32:51.525" v="56" actId="20577"/>
          <ac:spMkLst>
            <pc:docMk/>
            <pc:sldMk cId="950196160" sldId="2147478938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87CDEE43-4689-A0B1-8FF7-B8FF75D7752E}" dt="2024-06-11T20:33:10.009" v="72" actId="20577"/>
          <ac:spMkLst>
            <pc:docMk/>
            <pc:sldMk cId="950196160" sldId="2147478938"/>
            <ac:spMk id="28" creationId="{9B79EAE5-C62F-CC48-5289-EB1EDA9950B7}"/>
          </ac:spMkLst>
        </pc:spChg>
        <pc:picChg chg="del">
          <ac:chgData name="Rebecca Diaz-Castrejon" userId="S::rebecca_neimandcollaborative.com#ext#@ncconnect.onmicrosoft.com::2e9df2d5-df92-4e5c-ad51-805d35800e25" providerId="AD" clId="Web-{87CDEE43-4689-A0B1-8FF7-B8FF75D7752E}" dt="2024-06-11T20:56:23.894" v="97"/>
          <ac:picMkLst>
            <pc:docMk/>
            <pc:sldMk cId="950196160" sldId="2147478938"/>
            <ac:picMk id="4" creationId="{23E28D2D-7CF9-82F2-B9D5-A35230377B1C}"/>
          </ac:picMkLst>
        </pc:picChg>
        <pc:picChg chg="add mod">
          <ac:chgData name="Rebecca Diaz-Castrejon" userId="S::rebecca_neimandcollaborative.com#ext#@ncconnect.onmicrosoft.com::2e9df2d5-df92-4e5c-ad51-805d35800e25" providerId="AD" clId="Web-{87CDEE43-4689-A0B1-8FF7-B8FF75D7752E}" dt="2024-06-11T20:58:54.114" v="108" actId="1076"/>
          <ac:picMkLst>
            <pc:docMk/>
            <pc:sldMk cId="950196160" sldId="2147478938"/>
            <ac:picMk id="5" creationId="{41D0DDD3-369A-6E13-239A-075CF9B58B7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CDEE43-4689-A0B1-8FF7-B8FF75D7752E}" dt="2024-06-11T20:26:03.943" v="10"/>
              <pc2:cmMkLst xmlns:pc2="http://schemas.microsoft.com/office/powerpoint/2019/9/main/command">
                <pc:docMk/>
                <pc:sldMk cId="950196160" sldId="2147478938"/>
                <pc2:cmMk id="{73B8B276-C7C2-493D-BC52-20CD85910C0A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CDEE43-4689-A0B1-8FF7-B8FF75D7752E}" dt="2024-06-11T20:26:02.068" v="8"/>
              <pc2:cmMkLst xmlns:pc2="http://schemas.microsoft.com/office/powerpoint/2019/9/main/command">
                <pc:docMk/>
                <pc:sldMk cId="950196160" sldId="2147478938"/>
                <pc2:cmMk id="{E6DCDA9A-8358-419F-9412-FCB8ADCFBEAC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CDEE43-4689-A0B1-8FF7-B8FF75D7752E}" dt="2024-06-11T20:52:53.768" v="73"/>
              <pc2:cmMkLst xmlns:pc2="http://schemas.microsoft.com/office/powerpoint/2019/9/main/command">
                <pc:docMk/>
                <pc:sldMk cId="950196160" sldId="2147478938"/>
                <pc2:cmMk id="{90C894AE-C4E2-4CE4-A6A3-35F7806A46CE}"/>
              </pc2:cmMkLst>
              <pc226:cmRplyChg chg="add">
                <pc226:chgData name="Rebecca Diaz-Castrejon" userId="S::rebecca_neimandcollaborative.com#ext#@ncconnect.onmicrosoft.com::2e9df2d5-df92-4e5c-ad51-805d35800e25" providerId="AD" clId="Web-{87CDEE43-4689-A0B1-8FF7-B8FF75D7752E}" dt="2024-06-11T20:26:53.147" v="11"/>
                <pc2:cmRplyMkLst xmlns:pc2="http://schemas.microsoft.com/office/powerpoint/2019/9/main/command">
                  <pc:docMk/>
                  <pc:sldMk cId="950196160" sldId="2147478938"/>
                  <pc2:cmMk id="{90C894AE-C4E2-4CE4-A6A3-35F7806A46CE}"/>
                  <pc2:cmRplyMk id="{4E22805C-CF2A-43C8-86E3-792BE593BF6E}"/>
                </pc2:cmRplyMkLst>
              </pc226:cmRplyChg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CDEE43-4689-A0B1-8FF7-B8FF75D7752E}" dt="2024-06-11T20:26:01.490" v="7"/>
              <pc2:cmMkLst xmlns:pc2="http://schemas.microsoft.com/office/powerpoint/2019/9/main/command">
                <pc:docMk/>
                <pc:sldMk cId="950196160" sldId="2147478938"/>
                <pc2:cmMk id="{04EA83E0-80B1-475C-B0BB-4816DF9F9EB4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CDEE43-4689-A0B1-8FF7-B8FF75D7752E}" dt="2024-06-11T20:26:02.568" v="9"/>
              <pc2:cmMkLst xmlns:pc2="http://schemas.microsoft.com/office/powerpoint/2019/9/main/command">
                <pc:docMk/>
                <pc:sldMk cId="950196160" sldId="2147478938"/>
                <pc2:cmMk id="{17C544E3-78DF-4FB9-8F1B-7F99C3178C11}"/>
              </pc2:cmMkLst>
            </pc226:cmChg>
          </p:ext>
        </pc:extLst>
      </pc:sldChg>
      <pc:sldChg chg="addSp delSp modSp delCm">
        <pc:chgData name="Rebecca Diaz-Castrejon" userId="S::rebecca_neimandcollaborative.com#ext#@ncconnect.onmicrosoft.com::2e9df2d5-df92-4e5c-ad51-805d35800e25" providerId="AD" clId="Web-{87CDEE43-4689-A0B1-8FF7-B8FF75D7752E}" dt="2024-06-11T20:58:16.473" v="102" actId="1076"/>
        <pc:sldMkLst>
          <pc:docMk/>
          <pc:sldMk cId="3992986913" sldId="2147478939"/>
        </pc:sldMkLst>
        <pc:spChg chg="add del mod">
          <ac:chgData name="Rebecca Diaz-Castrejon" userId="S::rebecca_neimandcollaborative.com#ext#@ncconnect.onmicrosoft.com::2e9df2d5-df92-4e5c-ad51-805d35800e25" providerId="AD" clId="Web-{87CDEE43-4689-A0B1-8FF7-B8FF75D7752E}" dt="2024-06-11T20:31:51.087" v="46" actId="20577"/>
          <ac:spMkLst>
            <pc:docMk/>
            <pc:sldMk cId="3992986913" sldId="2147478939"/>
            <ac:spMk id="11" creationId="{00000000-0000-0000-0000-000000000000}"/>
          </ac:spMkLst>
        </pc:spChg>
        <pc:picChg chg="add del mod">
          <ac:chgData name="Rebecca Diaz-Castrejon" userId="S::rebecca_neimandcollaborative.com#ext#@ncconnect.onmicrosoft.com::2e9df2d5-df92-4e5c-ad51-805d35800e25" providerId="AD" clId="Web-{87CDEE43-4689-A0B1-8FF7-B8FF75D7752E}" dt="2024-06-11T20:54:39.394" v="90"/>
          <ac:picMkLst>
            <pc:docMk/>
            <pc:sldMk cId="3992986913" sldId="2147478939"/>
            <ac:picMk id="4" creationId="{D253F186-9829-4EBE-1ADC-6AED2D56B13E}"/>
          </ac:picMkLst>
        </pc:picChg>
        <pc:picChg chg="add mod">
          <ac:chgData name="Rebecca Diaz-Castrejon" userId="S::rebecca_neimandcollaborative.com#ext#@ncconnect.onmicrosoft.com::2e9df2d5-df92-4e5c-ad51-805d35800e25" providerId="AD" clId="Web-{87CDEE43-4689-A0B1-8FF7-B8FF75D7752E}" dt="2024-06-11T20:58:16.473" v="102" actId="1076"/>
          <ac:picMkLst>
            <pc:docMk/>
            <pc:sldMk cId="3992986913" sldId="2147478939"/>
            <ac:picMk id="5" creationId="{BD2D42B5-9C33-76C9-F751-DE692399C19E}"/>
          </ac:picMkLst>
        </pc:picChg>
        <pc:picChg chg="del">
          <ac:chgData name="Rebecca Diaz-Castrejon" userId="S::rebecca_neimandcollaborative.com#ext#@ncconnect.onmicrosoft.com::2e9df2d5-df92-4e5c-ad51-805d35800e25" providerId="AD" clId="Web-{87CDEE43-4689-A0B1-8FF7-B8FF75D7752E}" dt="2024-06-11T20:53:30.549" v="81"/>
          <ac:picMkLst>
            <pc:docMk/>
            <pc:sldMk cId="3992986913" sldId="2147478939"/>
            <ac:picMk id="12" creationId="{06E1234C-8A3E-89D9-A1FE-53792272306A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CDEE43-4689-A0B1-8FF7-B8FF75D7752E}" dt="2024-06-11T20:52:58.830" v="74"/>
              <pc2:cmMkLst xmlns:pc2="http://schemas.microsoft.com/office/powerpoint/2019/9/main/command">
                <pc:docMk/>
                <pc:sldMk cId="3992986913" sldId="2147478939"/>
                <pc2:cmMk id="{14C98825-C373-401C-9054-5FF961B1DB95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CDEE43-4689-A0B1-8FF7-B8FF75D7752E}" dt="2024-06-11T20:25:49.506" v="4"/>
              <pc2:cmMkLst xmlns:pc2="http://schemas.microsoft.com/office/powerpoint/2019/9/main/command">
                <pc:docMk/>
                <pc:sldMk cId="3992986913" sldId="2147478939"/>
                <pc2:cmMk id="{30199926-8C32-4645-ACEA-774FD2932105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CDEE43-4689-A0B1-8FF7-B8FF75D7752E}" dt="2024-06-11T20:25:48.568" v="2"/>
              <pc2:cmMkLst xmlns:pc2="http://schemas.microsoft.com/office/powerpoint/2019/9/main/command">
                <pc:docMk/>
                <pc:sldMk cId="3992986913" sldId="2147478939"/>
                <pc2:cmMk id="{5BB5B99C-EA13-46EE-9814-74D8DB9BC51C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CDEE43-4689-A0B1-8FF7-B8FF75D7752E}" dt="2024-06-11T20:25:48.053" v="1"/>
              <pc2:cmMkLst xmlns:pc2="http://schemas.microsoft.com/office/powerpoint/2019/9/main/command">
                <pc:docMk/>
                <pc:sldMk cId="3992986913" sldId="2147478939"/>
                <pc2:cmMk id="{80CD83BE-A79C-48F9-990F-3E9B4FB7D431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CDEE43-4689-A0B1-8FF7-B8FF75D7752E}" dt="2024-06-11T20:25:49.146" v="3"/>
              <pc2:cmMkLst xmlns:pc2="http://schemas.microsoft.com/office/powerpoint/2019/9/main/command">
                <pc:docMk/>
                <pc:sldMk cId="3992986913" sldId="2147478939"/>
                <pc2:cmMk id="{99C254C2-F36D-4074-B4F4-AFD3EC78252C}"/>
              </pc2:cmMkLst>
            </pc226:cmChg>
          </p:ext>
        </pc:extLst>
      </pc:sldChg>
    </pc:docChg>
  </pc:docChgLst>
  <pc:docChgLst>
    <pc:chgData name="Urbina, Jeydri" userId="S::jeydri.urbina@dhhs.nc.gov::0267e127-0673-41b1-9ab4-5bcc2ad758c4" providerId="AD" clId="Web-{9C40FACA-CC04-AA8B-83FE-D4BE014D5B1F}"/>
    <pc:docChg chg="mod">
      <pc:chgData name="Urbina, Jeydri" userId="S::jeydri.urbina@dhhs.nc.gov::0267e127-0673-41b1-9ab4-5bcc2ad758c4" providerId="AD" clId="Web-{9C40FACA-CC04-AA8B-83FE-D4BE014D5B1F}" dt="2024-06-11T14:19:12.112" v="3"/>
      <pc:docMkLst>
        <pc:docMk/>
      </pc:docMkLst>
      <pc:sldChg chg="addCm">
        <pc:chgData name="Urbina, Jeydri" userId="S::jeydri.urbina@dhhs.nc.gov::0267e127-0673-41b1-9ab4-5bcc2ad758c4" providerId="AD" clId="Web-{9C40FACA-CC04-AA8B-83FE-D4BE014D5B1F}" dt="2024-06-11T14:16:57.972" v="1"/>
        <pc:sldMkLst>
          <pc:docMk/>
          <pc:sldMk cId="454940891" sldId="214747893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Urbina, Jeydri" userId="S::jeydri.urbina@dhhs.nc.gov::0267e127-0673-41b1-9ab4-5bcc2ad758c4" providerId="AD" clId="Web-{9C40FACA-CC04-AA8B-83FE-D4BE014D5B1F}" dt="2024-06-11T14:16:57.972" v="1"/>
              <pc2:cmMkLst xmlns:pc2="http://schemas.microsoft.com/office/powerpoint/2019/9/main/command">
                <pc:docMk/>
                <pc:sldMk cId="454940891" sldId="2147478936"/>
                <pc2:cmMk id="{73521974-5C0A-40B0-A736-190E74B3023D}"/>
              </pc2:cmMkLst>
            </pc226:cmChg>
          </p:ext>
        </pc:extLst>
      </pc:sldChg>
      <pc:sldChg chg="addCm">
        <pc:chgData name="Urbina, Jeydri" userId="S::jeydri.urbina@dhhs.nc.gov::0267e127-0673-41b1-9ab4-5bcc2ad758c4" providerId="AD" clId="Web-{9C40FACA-CC04-AA8B-83FE-D4BE014D5B1F}" dt="2024-06-11T14:19:12.112" v="3"/>
        <pc:sldMkLst>
          <pc:docMk/>
          <pc:sldMk cId="950196160" sldId="21474789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Urbina, Jeydri" userId="S::jeydri.urbina@dhhs.nc.gov::0267e127-0673-41b1-9ab4-5bcc2ad758c4" providerId="AD" clId="Web-{9C40FACA-CC04-AA8B-83FE-D4BE014D5B1F}" dt="2024-06-11T14:19:12.112" v="3"/>
              <pc2:cmMkLst xmlns:pc2="http://schemas.microsoft.com/office/powerpoint/2019/9/main/command">
                <pc:docMk/>
                <pc:sldMk cId="950196160" sldId="2147478938"/>
                <pc2:cmMk id="{90C894AE-C4E2-4CE4-A6A3-35F7806A46CE}"/>
              </pc2:cmMkLst>
            </pc226:cmChg>
          </p:ext>
        </pc:extLst>
      </pc:sldChg>
      <pc:sldChg chg="addCm">
        <pc:chgData name="Urbina, Jeydri" userId="S::jeydri.urbina@dhhs.nc.gov::0267e127-0673-41b1-9ab4-5bcc2ad758c4" providerId="AD" clId="Web-{9C40FACA-CC04-AA8B-83FE-D4BE014D5B1F}" dt="2024-06-11T14:17:52.941" v="2"/>
        <pc:sldMkLst>
          <pc:docMk/>
          <pc:sldMk cId="3992986913" sldId="21474789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Urbina, Jeydri" userId="S::jeydri.urbina@dhhs.nc.gov::0267e127-0673-41b1-9ab4-5bcc2ad758c4" providerId="AD" clId="Web-{9C40FACA-CC04-AA8B-83FE-D4BE014D5B1F}" dt="2024-06-11T14:17:52.941" v="2"/>
              <pc2:cmMkLst xmlns:pc2="http://schemas.microsoft.com/office/powerpoint/2019/9/main/command">
                <pc:docMk/>
                <pc:sldMk cId="3992986913" sldId="2147478939"/>
                <pc2:cmMk id="{14C98825-C373-401C-9054-5FF961B1DB95}"/>
              </pc2:cmMkLst>
            </pc226:cmChg>
          </p:ext>
        </pc:extLst>
      </pc:sldChg>
    </pc:docChg>
  </pc:docChgLst>
  <pc:docChgLst>
    <pc:chgData name="Rebecca Diaz-Castrejon" userId="S::rebecca_neimandcollaborative.com#ext#@ncconnect.onmicrosoft.com::2e9df2d5-df92-4e5c-ad51-805d35800e25" providerId="AD" clId="Web-{5413BB85-17C4-6200-81DF-B01A413D0F5F}"/>
    <pc:docChg chg="modSld">
      <pc:chgData name="Rebecca Diaz-Castrejon" userId="S::rebecca_neimandcollaborative.com#ext#@ncconnect.onmicrosoft.com::2e9df2d5-df92-4e5c-ad51-805d35800e25" providerId="AD" clId="Web-{5413BB85-17C4-6200-81DF-B01A413D0F5F}" dt="2024-06-26T17:35:17.607" v="1" actId="20577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5413BB85-17C4-6200-81DF-B01A413D0F5F}" dt="2024-06-26T17:35:17.607" v="1" actId="20577"/>
        <pc:sldMkLst>
          <pc:docMk/>
          <pc:sldMk cId="3992986913" sldId="2147478939"/>
        </pc:sldMkLst>
        <pc:spChg chg="mod">
          <ac:chgData name="Rebecca Diaz-Castrejon" userId="S::rebecca_neimandcollaborative.com#ext#@ncconnect.onmicrosoft.com::2e9df2d5-df92-4e5c-ad51-805d35800e25" providerId="AD" clId="Web-{5413BB85-17C4-6200-81DF-B01A413D0F5F}" dt="2024-06-26T17:35:17.607" v="1" actId="20577"/>
          <ac:spMkLst>
            <pc:docMk/>
            <pc:sldMk cId="3992986913" sldId="2147478939"/>
            <ac:spMk id="28" creationId="{9B79EAE5-C62F-CC48-5289-EB1EDA9950B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CD7C1D6-297B-4706-93AC-A32EB621E9F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66B6F90-80EE-40CA-B5E8-3FF7D39E76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241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- Black S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eschool teacher with student in a school classroom. ">
            <a:extLst>
              <a:ext uri="{FF2B5EF4-FFF2-40B4-BE49-F238E27FC236}">
                <a16:creationId xmlns:a16="http://schemas.microsoft.com/office/drawing/2014/main" id="{446E3AF3-3344-8918-2FDE-EA21D3D5F0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2" r="26566"/>
          <a:stretch/>
        </p:blipFill>
        <p:spPr>
          <a:xfrm>
            <a:off x="5573264" y="0"/>
            <a:ext cx="6618736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F04E360-042E-83DE-6B80-F37621CDA24B}"/>
              </a:ext>
            </a:extLst>
          </p:cNvPr>
          <p:cNvSpPr/>
          <p:nvPr userDrawn="1"/>
        </p:nvSpPr>
        <p:spPr>
          <a:xfrm>
            <a:off x="0" y="-16626"/>
            <a:ext cx="9088333" cy="6874626"/>
          </a:xfrm>
          <a:custGeom>
            <a:avLst/>
            <a:gdLst>
              <a:gd name="connsiteX0" fmla="*/ 0 w 9088333"/>
              <a:gd name="connsiteY0" fmla="*/ 0 h 6858000"/>
              <a:gd name="connsiteX1" fmla="*/ 9088333 w 9088333"/>
              <a:gd name="connsiteY1" fmla="*/ 0 h 6858000"/>
              <a:gd name="connsiteX2" fmla="*/ 9088333 w 9088333"/>
              <a:gd name="connsiteY2" fmla="*/ 6858000 h 6858000"/>
              <a:gd name="connsiteX3" fmla="*/ 0 w 9088333"/>
              <a:gd name="connsiteY3" fmla="*/ 6858000 h 6858000"/>
              <a:gd name="connsiteX4" fmla="*/ 0 w 9088333"/>
              <a:gd name="connsiteY4" fmla="*/ 0 h 6858000"/>
              <a:gd name="connsiteX0" fmla="*/ 0 w 9088333"/>
              <a:gd name="connsiteY0" fmla="*/ 0 h 6858000"/>
              <a:gd name="connsiteX1" fmla="*/ 7159781 w 9088333"/>
              <a:gd name="connsiteY1" fmla="*/ 0 h 6858000"/>
              <a:gd name="connsiteX2" fmla="*/ 9088333 w 9088333"/>
              <a:gd name="connsiteY2" fmla="*/ 6858000 h 6858000"/>
              <a:gd name="connsiteX3" fmla="*/ 0 w 9088333"/>
              <a:gd name="connsiteY3" fmla="*/ 6858000 h 6858000"/>
              <a:gd name="connsiteX4" fmla="*/ 0 w 9088333"/>
              <a:gd name="connsiteY4" fmla="*/ 0 h 6858000"/>
              <a:gd name="connsiteX0" fmla="*/ 0 w 9088333"/>
              <a:gd name="connsiteY0" fmla="*/ 0 h 6858000"/>
              <a:gd name="connsiteX1" fmla="*/ 8439941 w 9088333"/>
              <a:gd name="connsiteY1" fmla="*/ 33250 h 6858000"/>
              <a:gd name="connsiteX2" fmla="*/ 9088333 w 9088333"/>
              <a:gd name="connsiteY2" fmla="*/ 6858000 h 6858000"/>
              <a:gd name="connsiteX3" fmla="*/ 0 w 9088333"/>
              <a:gd name="connsiteY3" fmla="*/ 6858000 h 6858000"/>
              <a:gd name="connsiteX4" fmla="*/ 0 w 9088333"/>
              <a:gd name="connsiteY4" fmla="*/ 0 h 6858000"/>
              <a:gd name="connsiteX0" fmla="*/ 0 w 9088333"/>
              <a:gd name="connsiteY0" fmla="*/ 16626 h 6874626"/>
              <a:gd name="connsiteX1" fmla="*/ 8439941 w 9088333"/>
              <a:gd name="connsiteY1" fmla="*/ 0 h 6874626"/>
              <a:gd name="connsiteX2" fmla="*/ 9088333 w 9088333"/>
              <a:gd name="connsiteY2" fmla="*/ 6874626 h 6874626"/>
              <a:gd name="connsiteX3" fmla="*/ 0 w 9088333"/>
              <a:gd name="connsiteY3" fmla="*/ 6874626 h 6874626"/>
              <a:gd name="connsiteX4" fmla="*/ 0 w 9088333"/>
              <a:gd name="connsiteY4" fmla="*/ 16626 h 6874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333" h="6874626">
                <a:moveTo>
                  <a:pt x="0" y="16626"/>
                </a:moveTo>
                <a:lnTo>
                  <a:pt x="8439941" y="0"/>
                </a:lnTo>
                <a:lnTo>
                  <a:pt x="9088333" y="6874626"/>
                </a:lnTo>
                <a:lnTo>
                  <a:pt x="0" y="6874626"/>
                </a:lnTo>
                <a:lnTo>
                  <a:pt x="0" y="16626"/>
                </a:lnTo>
                <a:close/>
              </a:path>
            </a:pathLst>
          </a:custGeom>
          <a:solidFill>
            <a:srgbClr val="09274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616BE9C-4DE5-77B9-EC90-EED692B85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1372" y="2421269"/>
            <a:ext cx="6839584" cy="1628677"/>
          </a:xfrm>
        </p:spPr>
        <p:txBody>
          <a:bodyPr anchor="t">
            <a:noAutofit/>
          </a:bodyPr>
          <a:lstStyle>
            <a:lvl1pPr marL="0" indent="0">
              <a:buNone/>
              <a:defRPr sz="3200" b="1" i="0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2800">
                <a:latin typeface="Franklin Gothic Demi Cond" panose="020B0706030402020204" pitchFamily="34" charset="0"/>
              </a:defRPr>
            </a:lvl2pPr>
            <a:lvl3pPr marL="685800" indent="0">
              <a:buNone/>
              <a:defRPr sz="2800">
                <a:latin typeface="Franklin Gothic Demi Cond" panose="020B0706030402020204" pitchFamily="34" charset="0"/>
              </a:defRPr>
            </a:lvl3pPr>
            <a:lvl4pPr marL="1028700" indent="0">
              <a:buNone/>
              <a:defRPr sz="2800">
                <a:latin typeface="Franklin Gothic Demi Cond" panose="020B0706030402020204" pitchFamily="34" charset="0"/>
              </a:defRPr>
            </a:lvl4pPr>
            <a:lvl5pPr marL="1371600" indent="0">
              <a:buNone/>
              <a:defRPr sz="2800">
                <a:latin typeface="Franklin Gothic Demi Cond" panose="020B0706030402020204" pitchFamily="34" charset="0"/>
              </a:defRPr>
            </a:lvl5pPr>
          </a:lstStyle>
          <a:p>
            <a:pPr lvl="0"/>
            <a:r>
              <a:rPr lang="en-US"/>
              <a:t>Click to Add Presentation Title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024C4411-AE55-9D82-1851-17BBB7115D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1372" y="4087955"/>
            <a:ext cx="6839584" cy="948752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Presenter Name and Title</a:t>
            </a:r>
          </a:p>
        </p:txBody>
      </p:sp>
      <p:sp>
        <p:nvSpPr>
          <p:cNvPr id="13" name="Text Placeholder 17">
            <a:extLst>
              <a:ext uri="{FF2B5EF4-FFF2-40B4-BE49-F238E27FC236}">
                <a16:creationId xmlns:a16="http://schemas.microsoft.com/office/drawing/2014/main" id="{573C46C4-4445-BE03-344A-775C366C3E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372" y="5036707"/>
            <a:ext cx="6839585" cy="488226"/>
          </a:xfrm>
        </p:spPr>
        <p:txBody>
          <a:bodyPr anchor="ctr">
            <a:noAutofit/>
          </a:bodyPr>
          <a:lstStyle>
            <a:lvl1pPr marL="0" indent="0">
              <a:buNone/>
              <a:defRPr sz="2000" b="1" i="0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Date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BD30126-8544-9DE8-F39D-DD6F9E65C8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41372" y="1667834"/>
            <a:ext cx="6839584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NC Department of Health and Human Services">
            <a:extLst>
              <a:ext uri="{FF2B5EF4-FFF2-40B4-BE49-F238E27FC236}">
                <a16:creationId xmlns:a16="http://schemas.microsoft.com/office/drawing/2014/main" id="{C71F2B87-53F2-E0C1-D12D-87BE9FCC0E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5329" y="5833005"/>
            <a:ext cx="2044267" cy="778769"/>
          </a:xfrm>
          <a:prstGeom prst="rect">
            <a:avLst/>
          </a:prstGeom>
        </p:spPr>
      </p:pic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83C857E-2157-6A11-5315-2DC15D498AC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43" y="145418"/>
            <a:ext cx="4310063" cy="1436688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3B21674-8190-5FC3-5E29-FF4A4626C261}"/>
              </a:ext>
            </a:extLst>
          </p:cNvPr>
          <p:cNvCxnSpPr>
            <a:cxnSpLocks/>
            <a:stCxn id="15" idx="1"/>
          </p:cNvCxnSpPr>
          <p:nvPr userDrawn="1"/>
        </p:nvCxnSpPr>
        <p:spPr>
          <a:xfrm>
            <a:off x="8439941" y="-16626"/>
            <a:ext cx="546548" cy="6874626"/>
          </a:xfrm>
          <a:prstGeom prst="line">
            <a:avLst/>
          </a:prstGeom>
          <a:ln w="190500">
            <a:solidFill>
              <a:srgbClr val="1C97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9787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02867" y="1541881"/>
            <a:ext cx="8136575" cy="3538504"/>
          </a:xfrm>
        </p:spPr>
        <p:txBody>
          <a:bodyPr>
            <a:noAutofit/>
          </a:bodyPr>
          <a:lstStyle>
            <a:lvl1pPr marL="228600" indent="-228600">
              <a:lnSpc>
                <a:spcPct val="100000"/>
              </a:lnSpc>
              <a:spcBef>
                <a:spcPts val="1200"/>
              </a:spcBef>
              <a:defRPr sz="2800" b="1" i="0">
                <a:solidFill>
                  <a:srgbClr val="003B7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576263" indent="-233363">
              <a:lnSpc>
                <a:spcPct val="100000"/>
              </a:lnSpc>
              <a:buFont typeface="Franklin Gothic Medium" panose="020B0603020102020204" pitchFamily="34" charset="0"/>
              <a:buChar char="−"/>
              <a:defRPr sz="2400" b="1" i="0">
                <a:solidFill>
                  <a:srgbClr val="003B7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973138" indent="-228600">
              <a:lnSpc>
                <a:spcPct val="100000"/>
              </a:lnSpc>
              <a:defRPr sz="2000" b="1" i="0">
                <a:solidFill>
                  <a:srgbClr val="003B7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Franklin Gothic Medium" panose="020B0603020102020204" pitchFamily="34" charset="0"/>
              </a:defRPr>
            </a:lvl4pPr>
            <a:lvl5pPr>
              <a:defRPr>
                <a:latin typeface="Franklin Gothic Medium" panose="020B0603020102020204" pitchFamily="34" charset="0"/>
              </a:defRPr>
            </a:lvl5pPr>
          </a:lstStyle>
          <a:p>
            <a:pPr lvl="0"/>
            <a:r>
              <a:rPr lang="en-US"/>
              <a:t>Click to add bullets</a:t>
            </a:r>
          </a:p>
          <a:p>
            <a:pPr lvl="1"/>
            <a:r>
              <a:rPr lang="en-US"/>
              <a:t> Bullet 2</a:t>
            </a:r>
          </a:p>
          <a:p>
            <a:pPr lvl="2"/>
            <a:r>
              <a:rPr lang="en-US"/>
              <a:t>Bullet 3</a:t>
            </a: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4"/>
          </p:nvPr>
        </p:nvSpPr>
        <p:spPr>
          <a:xfrm>
            <a:off x="11074400" y="6334836"/>
            <a:ext cx="752131" cy="284692"/>
          </a:xfrm>
          <a:prstGeom prst="rect">
            <a:avLst/>
          </a:prstGeom>
        </p:spPr>
        <p:txBody>
          <a:bodyPr/>
          <a:lstStyle>
            <a:lvl1pPr algn="r">
              <a:defRPr sz="900" b="1" i="0">
                <a:solidFill>
                  <a:srgbClr val="003B7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F27F3A-B3E9-41ED-AF8F-A365F10BB6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402867" y="901799"/>
            <a:ext cx="8136575" cy="548640"/>
          </a:xfrm>
        </p:spPr>
        <p:txBody>
          <a:bodyPr anchor="t">
            <a:noAutofit/>
          </a:bodyPr>
          <a:lstStyle>
            <a:lvl1pPr algn="l">
              <a:defRPr sz="3200" b="1" i="0" baseline="0">
                <a:solidFill>
                  <a:srgbClr val="137DA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title, 1 line max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0A7D97-F443-3246-77B3-6A2BC74F5D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14300">
            <a:solidFill>
              <a:srgbClr val="0927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NC Department of Health and Human Services">
            <a:extLst>
              <a:ext uri="{FF2B5EF4-FFF2-40B4-BE49-F238E27FC236}">
                <a16:creationId xmlns:a16="http://schemas.microsoft.com/office/drawing/2014/main" id="{106983F1-326B-C5F4-B000-E6A5393DA7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21" y="6230145"/>
            <a:ext cx="1105978" cy="389383"/>
          </a:xfrm>
          <a:prstGeom prst="rect">
            <a:avLst/>
          </a:prstGeom>
        </p:spPr>
      </p:pic>
      <p:sp>
        <p:nvSpPr>
          <p:cNvPr id="3" name="Pentagon 2">
            <a:extLst>
              <a:ext uri="{FF2B5EF4-FFF2-40B4-BE49-F238E27FC236}">
                <a16:creationId xmlns:a16="http://schemas.microsoft.com/office/drawing/2014/main" id="{C2614EE4-1FD2-C06E-AA16-CAEB4986C95E}"/>
              </a:ext>
            </a:extLst>
          </p:cNvPr>
          <p:cNvSpPr/>
          <p:nvPr userDrawn="1"/>
        </p:nvSpPr>
        <p:spPr>
          <a:xfrm>
            <a:off x="-52808" y="949208"/>
            <a:ext cx="320040" cy="515815"/>
          </a:xfrm>
          <a:prstGeom prst="homePlate">
            <a:avLst/>
          </a:prstGeom>
          <a:solidFill>
            <a:srgbClr val="13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37DAE"/>
              </a:solidFill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1CF2923-8359-6F3D-082E-4BE43B11A9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675688" y="949325"/>
            <a:ext cx="3392487" cy="5765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4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ullets">
    <p:bg>
      <p:bgPr>
        <a:solidFill>
          <a:srgbClr val="0927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D0A7D97-F443-3246-77B3-6A2BC74F5D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92745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02867" y="1541881"/>
            <a:ext cx="11418072" cy="3538504"/>
          </a:xfrm>
        </p:spPr>
        <p:txBody>
          <a:bodyPr>
            <a:noAutofit/>
          </a:bodyPr>
          <a:lstStyle>
            <a:lvl1pPr marL="228600" indent="-228600">
              <a:lnSpc>
                <a:spcPct val="100000"/>
              </a:lnSpc>
              <a:spcBef>
                <a:spcPts val="1200"/>
              </a:spcBef>
              <a:defRPr sz="2800" b="1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576263" indent="-233363">
              <a:lnSpc>
                <a:spcPct val="100000"/>
              </a:lnSpc>
              <a:buFont typeface="Franklin Gothic Medium" panose="020B0603020102020204" pitchFamily="34" charset="0"/>
              <a:buChar char="−"/>
              <a:defRPr sz="2400" b="1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973138" indent="-228600">
              <a:lnSpc>
                <a:spcPct val="100000"/>
              </a:lnSpc>
              <a:defRPr sz="2000" b="1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Franklin Gothic Medium" panose="020B0603020102020204" pitchFamily="34" charset="0"/>
              </a:defRPr>
            </a:lvl4pPr>
            <a:lvl5pPr>
              <a:defRPr>
                <a:latin typeface="Franklin Gothic Medium" panose="020B0603020102020204" pitchFamily="34" charset="0"/>
              </a:defRPr>
            </a:lvl5pPr>
          </a:lstStyle>
          <a:p>
            <a:pPr lvl="0"/>
            <a:r>
              <a:rPr lang="en-US"/>
              <a:t>Click to add bullets</a:t>
            </a:r>
          </a:p>
          <a:p>
            <a:pPr lvl="1"/>
            <a:r>
              <a:rPr lang="en-US"/>
              <a:t> Bullet 2</a:t>
            </a:r>
          </a:p>
          <a:p>
            <a:pPr lvl="2"/>
            <a:r>
              <a:rPr lang="en-US"/>
              <a:t>Bullet 3</a:t>
            </a: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4"/>
          </p:nvPr>
        </p:nvSpPr>
        <p:spPr>
          <a:xfrm>
            <a:off x="11074400" y="6334836"/>
            <a:ext cx="752131" cy="284692"/>
          </a:xfrm>
          <a:prstGeom prst="rect">
            <a:avLst/>
          </a:prstGeom>
        </p:spPr>
        <p:txBody>
          <a:bodyPr/>
          <a:lstStyle>
            <a:lvl1pPr algn="r">
              <a:defRPr sz="900" b="1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F27F3A-B3E9-41ED-AF8F-A365F10BB6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402867" y="901799"/>
            <a:ext cx="11418072" cy="548640"/>
          </a:xfrm>
        </p:spPr>
        <p:txBody>
          <a:bodyPr anchor="t">
            <a:noAutofit/>
          </a:bodyPr>
          <a:lstStyle>
            <a:lvl1pPr algn="l">
              <a:defRPr sz="3200" b="1" i="0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title, 1 line max</a:t>
            </a:r>
          </a:p>
        </p:txBody>
      </p:sp>
      <p:pic>
        <p:nvPicPr>
          <p:cNvPr id="14" name="Picture 13" descr="NC Department of Health and Human Services">
            <a:extLst>
              <a:ext uri="{FF2B5EF4-FFF2-40B4-BE49-F238E27FC236}">
                <a16:creationId xmlns:a16="http://schemas.microsoft.com/office/drawing/2014/main" id="{106983F1-326B-C5F4-B000-E6A5393DA7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8471" y="6207920"/>
            <a:ext cx="1172306" cy="446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10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7CAADAD-5A13-24E9-197B-97911030B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"/>
            <a:ext cx="12192000" cy="1859592"/>
          </a:xfrm>
          <a:prstGeom prst="rect">
            <a:avLst/>
          </a:prstGeom>
          <a:solidFill>
            <a:srgbClr val="09274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94B2A7-3C10-44C6-8E2C-D730D1BEF0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0625" y="2182563"/>
            <a:ext cx="11350752" cy="1477328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/>
            </a:lvl1pPr>
            <a:lvl2pPr>
              <a:lnSpc>
                <a:spcPct val="100000"/>
              </a:lnSpc>
              <a:spcBef>
                <a:spcPts val="0"/>
              </a:spcBef>
              <a:defRPr sz="1800"/>
            </a:lvl2pPr>
            <a:lvl3pPr>
              <a:lnSpc>
                <a:spcPct val="100000"/>
              </a:lnSpc>
              <a:spcBef>
                <a:spcPts val="0"/>
              </a:spcBef>
              <a:defRPr sz="1800"/>
            </a:lvl3pPr>
            <a:lvl4pPr>
              <a:lnSpc>
                <a:spcPct val="100000"/>
              </a:lnSpc>
              <a:spcBef>
                <a:spcPts val="0"/>
              </a:spcBef>
              <a:defRPr sz="1800"/>
            </a:lvl4pPr>
            <a:lvl5pPr>
              <a:lnSpc>
                <a:spcPct val="100000"/>
              </a:lnSpc>
              <a:spcBef>
                <a:spcPts val="0"/>
              </a:spcBef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 descr="NC Department of Health and Human Services">
            <a:extLst>
              <a:ext uri="{FF2B5EF4-FFF2-40B4-BE49-F238E27FC236}">
                <a16:creationId xmlns:a16="http://schemas.microsoft.com/office/drawing/2014/main" id="{63175851-4D12-4852-84F5-C13C561B8F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37"/>
          <a:stretch/>
        </p:blipFill>
        <p:spPr>
          <a:xfrm>
            <a:off x="420624" y="6229553"/>
            <a:ext cx="1131146" cy="518014"/>
          </a:xfrm>
          <a:prstGeom prst="rect">
            <a:avLst/>
          </a:prstGeom>
        </p:spPr>
      </p:pic>
      <p:sp>
        <p:nvSpPr>
          <p:cNvPr id="11" name="Holder 6">
            <a:extLst>
              <a:ext uri="{FF2B5EF4-FFF2-40B4-BE49-F238E27FC236}">
                <a16:creationId xmlns:a16="http://schemas.microsoft.com/office/drawing/2014/main" id="{183789D2-8A26-402D-8A27-DE00690B5BEC}"/>
              </a:ext>
            </a:extLst>
          </p:cNvPr>
          <p:cNvSpPr txBox="1">
            <a:spLocks/>
          </p:cNvSpPr>
          <p:nvPr userDrawn="1"/>
        </p:nvSpPr>
        <p:spPr>
          <a:xfrm>
            <a:off x="11352368" y="6411616"/>
            <a:ext cx="419008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500" b="0" i="0" kern="1200">
                <a:solidFill>
                  <a:srgbClr val="6F7072"/>
                </a:solidFill>
                <a:latin typeface="EYInterstate Light"/>
                <a:ea typeface="+mn-ea"/>
                <a:cs typeface="EYInterstate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49" algn="r"/>
            <a:fld id="{81D60167-4931-47E6-BA6A-407CBD079E47}" type="slidenum">
              <a:rPr lang="en-US" sz="999" smtClean="0">
                <a:solidFill>
                  <a:srgbClr val="808080"/>
                </a:solidFill>
                <a:latin typeface="+mn-lt"/>
              </a:rPr>
              <a:pPr marL="19049" algn="r"/>
              <a:t>‹#›</a:t>
            </a:fld>
            <a:endParaRPr lang="en-US" sz="999">
              <a:solidFill>
                <a:srgbClr val="808080"/>
              </a:solidFill>
              <a:latin typeface="+mn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30B498-DEE3-1B79-3F9F-B098B3790E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2867" y="901799"/>
            <a:ext cx="11418072" cy="548640"/>
          </a:xfrm>
        </p:spPr>
        <p:txBody>
          <a:bodyPr anchor="t">
            <a:noAutofit/>
          </a:bodyPr>
          <a:lstStyle>
            <a:lvl1pPr algn="l">
              <a:defRPr sz="3200" b="1" i="0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title, 1 line max</a:t>
            </a:r>
          </a:p>
        </p:txBody>
      </p:sp>
    </p:spTree>
    <p:extLst>
      <p:ext uri="{BB962C8B-B14F-4D97-AF65-F5344CB8AC3E}">
        <p14:creationId xmlns:p14="http://schemas.microsoft.com/office/powerpoint/2010/main" val="3637142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B0FC8-303E-2C81-A820-D799EF6229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197365-C8FC-BABC-C9A2-0956502E3F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F10A5D-6939-C1E2-2D54-7AE3A8DA1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880AF-AC56-6022-19DD-CCBBE697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4C6A87-14E7-BD98-727B-8BDF04EF2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40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-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860"/>
            <a:ext cx="12192000" cy="548640"/>
          </a:xfrm>
          <a:prstGeom prst="rect">
            <a:avLst/>
          </a:prstGeom>
          <a:solidFill>
            <a:srgbClr val="E9F0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1400" b="1" i="0">
              <a:solidFill>
                <a:schemeClr val="accent3">
                  <a:lumMod val="75000"/>
                </a:schemeClr>
              </a:solidFill>
              <a:latin typeface="Gotham Bold" charset="0"/>
              <a:ea typeface="Gotham Bold" charset="0"/>
              <a:cs typeface="Gotham Bold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07207" y="6243108"/>
            <a:ext cx="11777583" cy="330200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Franklin Gothic Medium Cond" panose="020B0606030402020204" pitchFamily="34" charset="0"/>
                <a:ea typeface="Franklin Gothic Medium Cond" panose="020B06060304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footnote, reference or source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7208" y="10372"/>
            <a:ext cx="11777584" cy="54212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3200" b="0" i="0" baseline="0">
                <a:solidFill>
                  <a:schemeClr val="tx2">
                    <a:lumMod val="75000"/>
                  </a:schemeClr>
                </a:solidFill>
                <a:latin typeface="Franklin Gothic Demi Cond" panose="020B0706030402020204" pitchFamily="34" charset="0"/>
                <a:ea typeface="Franklin Gothic Demi Cond" panose="020B07060304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title, 1 line max, lower case</a:t>
            </a:r>
          </a:p>
        </p:txBody>
      </p:sp>
    </p:spTree>
    <p:extLst>
      <p:ext uri="{BB962C8B-B14F-4D97-AF65-F5344CB8AC3E}">
        <p14:creationId xmlns:p14="http://schemas.microsoft.com/office/powerpoint/2010/main" val="3898353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-Bullets-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860"/>
            <a:ext cx="12192000" cy="548640"/>
          </a:xfrm>
          <a:prstGeom prst="rect">
            <a:avLst/>
          </a:prstGeom>
          <a:solidFill>
            <a:srgbClr val="E9F0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1400" b="1" i="0">
              <a:solidFill>
                <a:schemeClr val="accent3">
                  <a:lumMod val="75000"/>
                </a:schemeClr>
              </a:solidFill>
              <a:latin typeface="Gotham Bold" charset="0"/>
              <a:ea typeface="Gotham Bold" charset="0"/>
              <a:cs typeface="Gotham Bold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07207" y="6243108"/>
            <a:ext cx="11777583" cy="330200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Franklin Gothic Medium Cond" panose="020B0606030402020204" pitchFamily="34" charset="0"/>
                <a:ea typeface="Franklin Gothic Medium Cond" panose="020B06060304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footnote, reference or source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B99C3FC-5AF5-4C0E-A082-956E3CCEEE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7207" y="0"/>
            <a:ext cx="11777133" cy="54864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3200" b="0">
                <a:solidFill>
                  <a:schemeClr val="tx2">
                    <a:lumMod val="75000"/>
                  </a:schemeClr>
                </a:solidFill>
                <a:latin typeface="Franklin Gothic Demi Cond" panose="020B0706030402020204" pitchFamily="34" charset="0"/>
              </a:defRPr>
            </a:lvl1pPr>
          </a:lstStyle>
          <a:p>
            <a:pPr lvl="0"/>
            <a:r>
              <a:rPr lang="en-US"/>
              <a:t>Click to add title; 1 line max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B62FB87-FD5D-4FE2-9A00-F7FD9B07999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7434" y="818147"/>
            <a:ext cx="11777133" cy="5420728"/>
          </a:xfrm>
          <a:prstGeom prst="rect">
            <a:avLst/>
          </a:prstGeom>
        </p:spPr>
        <p:txBody>
          <a:bodyPr/>
          <a:lstStyle>
            <a:lvl1pPr marL="288925" indent="-28892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800" b="0">
                <a:latin typeface="Franklin Gothic Medium" panose="020B0603020102020204" pitchFamily="34" charset="0"/>
              </a:defRPr>
            </a:lvl1pPr>
            <a:lvl2pPr marL="854075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 sz="2400" b="0">
                <a:latin typeface="Franklin Gothic Medium" panose="020B0603020102020204" pitchFamily="34" charset="0"/>
              </a:defRPr>
            </a:lvl2pPr>
            <a:lvl3pPr marL="1311275" indent="-27622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Franklin Gothic Medium" panose="020B0603020102020204" pitchFamily="34" charset="0"/>
              <a:buChar char="−"/>
              <a:defRPr sz="2000" b="0">
                <a:latin typeface="Franklin Gothic Medium" panose="020B0603020102020204" pitchFamily="34" charset="0"/>
              </a:defRPr>
            </a:lvl3pPr>
          </a:lstStyle>
          <a:p>
            <a:pPr lvl="0"/>
            <a:r>
              <a:rPr lang="en-US"/>
              <a:t>Click to add bullet level 1</a:t>
            </a:r>
          </a:p>
          <a:p>
            <a:pPr lvl="1"/>
            <a:r>
              <a:rPr lang="en-US"/>
              <a:t>Click to add bullet level 2</a:t>
            </a:r>
          </a:p>
          <a:p>
            <a:pPr lvl="2"/>
            <a:r>
              <a:rPr lang="en-US"/>
              <a:t>Click to add bullet level 3</a:t>
            </a:r>
          </a:p>
        </p:txBody>
      </p:sp>
    </p:spTree>
    <p:extLst>
      <p:ext uri="{BB962C8B-B14F-4D97-AF65-F5344CB8AC3E}">
        <p14:creationId xmlns:p14="http://schemas.microsoft.com/office/powerpoint/2010/main" val="1504438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553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84099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8" r:id="rId2"/>
    <p:sldLayoutId id="2147483763" r:id="rId3"/>
    <p:sldLayoutId id="2147483762" r:id="rId4"/>
    <p:sldLayoutId id="2147483764" r:id="rId5"/>
    <p:sldLayoutId id="2147483765" r:id="rId6"/>
    <p:sldLayoutId id="2147483766" r:id="rId7"/>
    <p:sldLayoutId id="2147483769" r:id="rId8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rgbClr val="7CA3DD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</p:titleStyle>
    <p:bodyStyle>
      <a:lvl1pPr marL="228600" indent="-22860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b="1" i="0" kern="1200">
          <a:solidFill>
            <a:srgbClr val="003B7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  <a:lvl2pPr marL="576263" indent="-233363" algn="l" defTabSz="685800" rtl="0" eaLnBrk="1" latinLnBrk="0" hangingPunct="1">
        <a:lnSpc>
          <a:spcPct val="90000"/>
        </a:lnSpc>
        <a:spcBef>
          <a:spcPts val="375"/>
        </a:spcBef>
        <a:buFont typeface="Franklin Gothic Medium" panose="020B0603020102020204" pitchFamily="34" charset="0"/>
        <a:buChar char="–"/>
        <a:defRPr sz="2400" b="1" i="0" kern="1200">
          <a:solidFill>
            <a:srgbClr val="003B7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b="1" i="0" kern="1200">
          <a:solidFill>
            <a:srgbClr val="003B7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Franklin Gothic Medium" panose="020B06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Franklin Gothic Medium" panose="020B06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medicaid.nc.gov/nemt-es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medicaid.nc.gov/tailored-plans/es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medicaid.nc.gov/tailored-plans/es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medicaid.nc.gov/1915i-es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erson and child sitting on a couch&#10;&#10;Description automatically generated">
            <a:extLst>
              <a:ext uri="{FF2B5EF4-FFF2-40B4-BE49-F238E27FC236}">
                <a16:creationId xmlns:a16="http://schemas.microsoft.com/office/drawing/2014/main" id="{96804CB2-1AB2-7DFA-5075-8CAB7C8898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7"/>
          <a:stretch/>
        </p:blipFill>
        <p:spPr>
          <a:xfrm flipH="1">
            <a:off x="3854822" y="5817"/>
            <a:ext cx="8337178" cy="684636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352CE25-F3E1-B0C0-7B1E-F2E806CD9844}"/>
              </a:ext>
            </a:extLst>
          </p:cNvPr>
          <p:cNvSpPr/>
          <p:nvPr/>
        </p:nvSpPr>
        <p:spPr>
          <a:xfrm>
            <a:off x="23266" y="-5817"/>
            <a:ext cx="12168734" cy="6858000"/>
          </a:xfrm>
          <a:prstGeom prst="rect">
            <a:avLst/>
          </a:prstGeom>
          <a:gradFill flip="none" rotWithShape="1">
            <a:gsLst>
              <a:gs pos="89000">
                <a:srgbClr val="0070C0">
                  <a:lumMod val="62000"/>
                  <a:alpha val="7000"/>
                </a:srgbClr>
              </a:gs>
              <a:gs pos="49000">
                <a:srgbClr val="17375E">
                  <a:lumMod val="75630"/>
                  <a:alpha val="83578"/>
                </a:srgbClr>
              </a:gs>
              <a:gs pos="27000">
                <a:schemeClr val="accent3">
                  <a:lumMod val="49756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C0C3C2D-3C2C-B95F-90D1-EAE59E59E520}"/>
              </a:ext>
            </a:extLst>
          </p:cNvPr>
          <p:cNvSpPr txBox="1">
            <a:spLocks/>
          </p:cNvSpPr>
          <p:nvPr/>
        </p:nvSpPr>
        <p:spPr>
          <a:xfrm>
            <a:off x="744726" y="2830137"/>
            <a:ext cx="6757930" cy="25232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rgbClr val="7CA3D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4800" dirty="0">
                <a:solidFill>
                  <a:schemeClr val="bg1"/>
                </a:solidFill>
                <a:latin typeface="Arial"/>
                <a:cs typeface="Arial"/>
              </a:rPr>
              <a:t>Tailored Plans </a:t>
            </a:r>
            <a:endParaRPr lang="en-US" sz="4800" dirty="0">
              <a:solidFill>
                <a:schemeClr val="bg1"/>
              </a:solidFill>
            </a:endParaRPr>
          </a:p>
          <a:p>
            <a:r>
              <a:rPr lang="en-US" sz="4800" dirty="0">
                <a:solidFill>
                  <a:schemeClr val="bg1"/>
                </a:solidFill>
                <a:latin typeface="Arial"/>
                <a:cs typeface="Arial"/>
              </a:rPr>
              <a:t>Publicaciones para redes </a:t>
            </a:r>
            <a:r>
              <a:rPr lang="en-US" sz="4800" dirty="0" err="1">
                <a:solidFill>
                  <a:schemeClr val="bg1"/>
                </a:solidFill>
                <a:latin typeface="Arial"/>
                <a:cs typeface="Arial"/>
              </a:rPr>
              <a:t>sociales</a:t>
            </a:r>
            <a:endParaRPr lang="en-US" dirty="0" err="1">
              <a:solidFill>
                <a:schemeClr val="bg1"/>
              </a:solidFill>
            </a:endParaRPr>
          </a:p>
          <a:p>
            <a:r>
              <a:rPr lang="en-US" sz="3600" b="0" i="1" dirty="0" err="1">
                <a:solidFill>
                  <a:schemeClr val="bg1"/>
                </a:solidFill>
                <a:latin typeface="Arial"/>
                <a:cs typeface="Arial"/>
              </a:rPr>
              <a:t>Lanzamiento</a:t>
            </a:r>
            <a:r>
              <a:rPr lang="en-US" sz="3600" b="0" i="1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3600" b="0" i="1" dirty="0" err="1">
                <a:solidFill>
                  <a:schemeClr val="bg1"/>
                </a:solidFill>
                <a:latin typeface="Arial"/>
                <a:cs typeface="Arial"/>
              </a:rPr>
              <a:t>en</a:t>
            </a:r>
            <a:r>
              <a:rPr lang="en-US" sz="3600" b="0" i="1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3600" b="0" i="1" dirty="0" err="1">
                <a:solidFill>
                  <a:schemeClr val="bg1"/>
                </a:solidFill>
                <a:latin typeface="Arial"/>
                <a:cs typeface="Arial"/>
              </a:rPr>
              <a:t>junio</a:t>
            </a: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7AC1AC46-3901-E135-9698-FA5FFB6B8D0A}"/>
              </a:ext>
            </a:extLst>
          </p:cNvPr>
          <p:cNvSpPr txBox="1">
            <a:spLocks/>
          </p:cNvSpPr>
          <p:nvPr/>
        </p:nvSpPr>
        <p:spPr>
          <a:xfrm>
            <a:off x="761042" y="5746261"/>
            <a:ext cx="4670174" cy="488226"/>
          </a:xfrm>
          <a:prstGeom prst="rect">
            <a:avLst/>
          </a:prstGeom>
        </p:spPr>
        <p:txBody>
          <a:bodyPr lIns="91440" tIns="45720" rIns="91440" bIns="4572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b="1" i="0" kern="1200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576263" indent="-2333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Franklin Gothic Medium" panose="020B0603020102020204" pitchFamily="34" charset="0"/>
              <a:buChar char="–"/>
              <a:defRPr sz="2400" b="1" i="0" kern="1200">
                <a:solidFill>
                  <a:srgbClr val="003B7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1" i="0" kern="1200">
                <a:solidFill>
                  <a:srgbClr val="003B7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0" dirty="0">
                <a:solidFill>
                  <a:srgbClr val="FF0000"/>
                </a:solidFill>
                <a:latin typeface="Arial"/>
                <a:cs typeface="Arial"/>
              </a:rPr>
              <a:t>Last updated 6/11/24</a:t>
            </a:r>
            <a:endParaRPr lang="en-US" sz="1100" b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12B1D3-8D9D-F736-A436-A104A23935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163" y="578295"/>
            <a:ext cx="2743200" cy="96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286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5886309" y="1110587"/>
            <a:ext cx="0" cy="4751604"/>
          </a:xfrm>
          <a:prstGeom prst="line">
            <a:avLst/>
          </a:prstGeom>
          <a:ln w="38100" cap="flat">
            <a:solidFill>
              <a:srgbClr val="238DC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8" name="TextBox 8"/>
          <p:cNvSpPr txBox="1"/>
          <p:nvPr/>
        </p:nvSpPr>
        <p:spPr>
          <a:xfrm>
            <a:off x="675252" y="660751"/>
            <a:ext cx="4570527" cy="522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9482"/>
              </a:lnSpc>
            </a:pPr>
            <a:r>
              <a:rPr lang="en-US" sz="2900" b="1" dirty="0" err="1">
                <a:solidFill>
                  <a:srgbClr val="238DC1"/>
                </a:solidFill>
                <a:latin typeface="Arial Bold"/>
                <a:cs typeface="Arial Bold"/>
              </a:rPr>
              <a:t>Texto</a:t>
            </a:r>
            <a:r>
              <a:rPr lang="en-US" sz="2900" b="1" dirty="0">
                <a:solidFill>
                  <a:srgbClr val="238DC1"/>
                </a:solidFill>
                <a:latin typeface="Arial Bold"/>
                <a:cs typeface="Arial Bold"/>
              </a:rPr>
              <a:t> para redes </a:t>
            </a:r>
            <a:r>
              <a:rPr lang="en-US" sz="2900" b="1" dirty="0" err="1">
                <a:solidFill>
                  <a:srgbClr val="238DC1"/>
                </a:solidFill>
                <a:latin typeface="Arial Bold"/>
                <a:cs typeface="Arial Bold"/>
              </a:rPr>
              <a:t>sociales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75252" y="1336372"/>
            <a:ext cx="4560286" cy="31815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4353"/>
              </a:lnSpc>
            </a:pPr>
            <a:r>
              <a:rPr lang="en-US" sz="1600" dirty="0">
                <a:solidFill>
                  <a:srgbClr val="000000"/>
                </a:solidFill>
              </a:rPr>
              <a:t>¿</a:t>
            </a:r>
            <a:r>
              <a:rPr lang="en-US" sz="1600" err="1">
                <a:solidFill>
                  <a:srgbClr val="000000"/>
                </a:solidFill>
              </a:rPr>
              <a:t>Necesitas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err="1">
                <a:solidFill>
                  <a:srgbClr val="000000"/>
                </a:solidFill>
              </a:rPr>
              <a:t>transporte</a:t>
            </a:r>
            <a:r>
              <a:rPr lang="en-US" sz="1600" dirty="0">
                <a:solidFill>
                  <a:srgbClr val="000000"/>
                </a:solidFill>
              </a:rPr>
              <a:t> para </a:t>
            </a:r>
            <a:r>
              <a:rPr lang="en-US" sz="1600" err="1">
                <a:solidFill>
                  <a:srgbClr val="000000"/>
                </a:solidFill>
              </a:rPr>
              <a:t>tus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err="1">
                <a:solidFill>
                  <a:srgbClr val="000000"/>
                </a:solidFill>
              </a:rPr>
              <a:t>citas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err="1">
                <a:solidFill>
                  <a:srgbClr val="000000"/>
                </a:solidFill>
              </a:rPr>
              <a:t>médicas</a:t>
            </a:r>
            <a:r>
              <a:rPr lang="en-US" sz="1600" dirty="0">
                <a:solidFill>
                  <a:srgbClr val="000000"/>
                </a:solidFill>
              </a:rPr>
              <a:t>? Si </a:t>
            </a:r>
            <a:r>
              <a:rPr lang="en-US" sz="1600" err="1">
                <a:solidFill>
                  <a:srgbClr val="000000"/>
                </a:solidFill>
              </a:rPr>
              <a:t>cuentas</a:t>
            </a:r>
            <a:r>
              <a:rPr lang="en-US" sz="1600" dirty="0">
                <a:solidFill>
                  <a:srgbClr val="000000"/>
                </a:solidFill>
              </a:rPr>
              <a:t> con NC Medicaid, </a:t>
            </a:r>
            <a:r>
              <a:rPr lang="en-US" sz="1600" err="1">
                <a:solidFill>
                  <a:srgbClr val="000000"/>
                </a:solidFill>
              </a:rPr>
              <a:t>incluyendo</a:t>
            </a:r>
            <a:r>
              <a:rPr lang="en-US" sz="1600" dirty="0">
                <a:solidFill>
                  <a:srgbClr val="000000"/>
                </a:solidFill>
              </a:rPr>
              <a:t> Tailored Plans (Planes </a:t>
            </a:r>
            <a:r>
              <a:rPr lang="en-US" sz="1600" err="1">
                <a:solidFill>
                  <a:srgbClr val="000000"/>
                </a:solidFill>
              </a:rPr>
              <a:t>personalizados</a:t>
            </a:r>
            <a:r>
              <a:rPr lang="en-US" sz="1600" dirty="0">
                <a:solidFill>
                  <a:srgbClr val="000000"/>
                </a:solidFill>
              </a:rPr>
              <a:t>), </a:t>
            </a:r>
            <a:r>
              <a:rPr lang="en-US" sz="1600" err="1">
                <a:solidFill>
                  <a:srgbClr val="000000"/>
                </a:solidFill>
              </a:rPr>
              <a:t>puedes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err="1">
                <a:solidFill>
                  <a:srgbClr val="000000"/>
                </a:solidFill>
              </a:rPr>
              <a:t>obtener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err="1">
                <a:solidFill>
                  <a:srgbClr val="000000"/>
                </a:solidFill>
              </a:rPr>
              <a:t>transporte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err="1">
                <a:solidFill>
                  <a:srgbClr val="000000"/>
                </a:solidFill>
              </a:rPr>
              <a:t>médico</a:t>
            </a:r>
            <a:r>
              <a:rPr lang="en-US" sz="1600" dirty="0">
                <a:solidFill>
                  <a:srgbClr val="000000"/>
                </a:solidFill>
              </a:rPr>
              <a:t> que no es de </a:t>
            </a:r>
            <a:r>
              <a:rPr lang="en-US" sz="1600" err="1">
                <a:solidFill>
                  <a:srgbClr val="000000"/>
                </a:solidFill>
              </a:rPr>
              <a:t>emergencia</a:t>
            </a:r>
            <a:r>
              <a:rPr lang="en-US" sz="1600" dirty="0">
                <a:solidFill>
                  <a:srgbClr val="000000"/>
                </a:solidFill>
              </a:rPr>
              <a:t> (NEMT) sin </a:t>
            </a:r>
            <a:r>
              <a:rPr lang="en-US" sz="1600" err="1">
                <a:solidFill>
                  <a:srgbClr val="000000"/>
                </a:solidFill>
              </a:rPr>
              <a:t>costo</a:t>
            </a:r>
            <a:r>
              <a:rPr lang="en-US" sz="1600" dirty="0">
                <a:solidFill>
                  <a:srgbClr val="000000"/>
                </a:solidFill>
              </a:rPr>
              <a:t> para </a:t>
            </a:r>
            <a:r>
              <a:rPr lang="en-US" sz="1600" err="1">
                <a:solidFill>
                  <a:srgbClr val="000000"/>
                </a:solidFill>
              </a:rPr>
              <a:t>ti</a:t>
            </a:r>
            <a:r>
              <a:rPr lang="en-US" sz="1600" dirty="0">
                <a:solidFill>
                  <a:srgbClr val="000000"/>
                </a:solidFill>
              </a:rPr>
              <a:t>.</a:t>
            </a:r>
            <a:br>
              <a:rPr lang="en-US" sz="1600" dirty="0"/>
            </a:br>
            <a:endParaRPr lang="en-US" sz="1600" dirty="0">
              <a:solidFill>
                <a:srgbClr val="000000"/>
              </a:solidFill>
              <a:cs typeface="Arial"/>
            </a:endParaRPr>
          </a:p>
          <a:p>
            <a:r>
              <a:rPr lang="en-US" sz="1600" dirty="0">
                <a:solidFill>
                  <a:srgbClr val="000000"/>
                </a:solidFill>
              </a:rPr>
              <a:t>¡Llama a </a:t>
            </a:r>
            <a:r>
              <a:rPr lang="en-US" sz="1600" err="1">
                <a:solidFill>
                  <a:srgbClr val="000000"/>
                </a:solidFill>
              </a:rPr>
              <a:t>tu</a:t>
            </a:r>
            <a:r>
              <a:rPr lang="en-US" sz="1600" dirty="0">
                <a:solidFill>
                  <a:srgbClr val="000000"/>
                </a:solidFill>
              </a:rPr>
              <a:t> Tailored Plan (Plan </a:t>
            </a:r>
            <a:r>
              <a:rPr lang="en-US" sz="1600" err="1">
                <a:solidFill>
                  <a:srgbClr val="000000"/>
                </a:solidFill>
              </a:rPr>
              <a:t>personalizado</a:t>
            </a:r>
            <a:r>
              <a:rPr lang="en-US" sz="1600" dirty="0">
                <a:solidFill>
                  <a:srgbClr val="000000"/>
                </a:solidFill>
              </a:rPr>
              <a:t>) para </a:t>
            </a:r>
            <a:r>
              <a:rPr lang="en-US" sz="1600" err="1">
                <a:solidFill>
                  <a:srgbClr val="000000"/>
                </a:solidFill>
              </a:rPr>
              <a:t>programar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err="1">
                <a:solidFill>
                  <a:srgbClr val="000000"/>
                </a:solidFill>
              </a:rPr>
              <a:t>tu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err="1">
                <a:solidFill>
                  <a:srgbClr val="000000"/>
                </a:solidFill>
              </a:rPr>
              <a:t>transporte</a:t>
            </a:r>
            <a:r>
              <a:rPr lang="en-US" sz="1600" dirty="0">
                <a:solidFill>
                  <a:srgbClr val="000000"/>
                </a:solidFill>
              </a:rPr>
              <a:t>!</a:t>
            </a: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CTA: </a:t>
            </a:r>
            <a:r>
              <a:rPr lang="en-US" sz="1600" dirty="0">
                <a:solidFill>
                  <a:srgbClr val="000000"/>
                </a:solidFill>
              </a:rPr>
              <a:t>Más </a:t>
            </a:r>
            <a:r>
              <a:rPr lang="en-US" sz="1600" err="1">
                <a:solidFill>
                  <a:srgbClr val="000000"/>
                </a:solidFill>
              </a:rPr>
              <a:t>Información</a:t>
            </a:r>
            <a:br>
              <a:rPr lang="en-US" sz="1600" dirty="0"/>
            </a:b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URL: </a:t>
            </a:r>
            <a:r>
              <a:rPr lang="en-US" sz="1600" b="0" i="0" strike="noStrike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cs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medicaid.</a:t>
            </a: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  <a:ea typeface="+mn-lt"/>
                <a:cs typeface="+mn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nc.gov/nemt-es</a:t>
            </a:r>
          </a:p>
          <a:p>
            <a:pPr>
              <a:lnSpc>
                <a:spcPct val="84353"/>
              </a:lnSpc>
            </a:pPr>
            <a:endParaRPr lang="en-US" sz="1600" i="1" dirty="0">
              <a:solidFill>
                <a:srgbClr val="FF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Hashtags: </a:t>
            </a:r>
            <a:r>
              <a:rPr lang="en-US" sz="1600" dirty="0">
                <a:solidFill>
                  <a:srgbClr val="000000"/>
                </a:solidFill>
              </a:rPr>
              <a:t>#NCMedicaid #TailoredPlan #NEMT </a:t>
            </a:r>
            <a:br>
              <a:rPr lang="en-US" sz="1600" dirty="0"/>
            </a:br>
            <a:endParaRPr lang="en-US" sz="1600" dirty="0">
              <a:solidFill>
                <a:srgbClr val="000000"/>
              </a:solidFill>
              <a:cs typeface="Arial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664810" y="660751"/>
            <a:ext cx="4755207" cy="522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9482"/>
              </a:lnSpc>
            </a:pPr>
            <a:r>
              <a:rPr lang="en-US" sz="2900" b="1" dirty="0" err="1">
                <a:solidFill>
                  <a:srgbClr val="238DC1"/>
                </a:solidFill>
                <a:latin typeface="Arial Bold"/>
                <a:cs typeface="Arial Bold"/>
              </a:rPr>
              <a:t>Anuncio</a:t>
            </a:r>
            <a:r>
              <a:rPr lang="en-US" sz="2900" b="1" dirty="0">
                <a:solidFill>
                  <a:srgbClr val="238DC1"/>
                </a:solidFill>
                <a:latin typeface="Arial Bold"/>
                <a:cs typeface="Arial Bold"/>
              </a:rPr>
              <a:t> para redes (FPO)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F9EFF3-2B7F-6103-58F4-05571B0CD79D}"/>
              </a:ext>
            </a:extLst>
          </p:cNvPr>
          <p:cNvGrpSpPr/>
          <p:nvPr/>
        </p:nvGrpSpPr>
        <p:grpSpPr>
          <a:xfrm>
            <a:off x="6625933" y="1401830"/>
            <a:ext cx="4609471" cy="4813808"/>
            <a:chOff x="6664810" y="1233889"/>
            <a:chExt cx="4578369" cy="475160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260380B-EFA5-494A-9BA1-55A4D127F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4810" y="1233889"/>
              <a:ext cx="4578369" cy="4751604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50C5D1C-7521-3ECA-25E5-9FBDA89F0C56}"/>
                </a:ext>
              </a:extLst>
            </p:cNvPr>
            <p:cNvSpPr/>
            <p:nvPr/>
          </p:nvSpPr>
          <p:spPr>
            <a:xfrm>
              <a:off x="6764357" y="1641514"/>
              <a:ext cx="4384713" cy="10135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8CB811A-7FAD-23F0-F4C2-192F2099BA5B}"/>
                </a:ext>
              </a:extLst>
            </p:cNvPr>
            <p:cNvSpPr/>
            <p:nvPr/>
          </p:nvSpPr>
          <p:spPr>
            <a:xfrm>
              <a:off x="6667806" y="2598833"/>
              <a:ext cx="4527661" cy="24595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TextBox 11">
            <a:extLst>
              <a:ext uri="{FF2B5EF4-FFF2-40B4-BE49-F238E27FC236}">
                <a16:creationId xmlns:a16="http://schemas.microsoft.com/office/drawing/2014/main" id="{9B79EAE5-C62F-CC48-5289-EB1EDA9950B7}"/>
              </a:ext>
            </a:extLst>
          </p:cNvPr>
          <p:cNvSpPr txBox="1"/>
          <p:nvPr/>
        </p:nvSpPr>
        <p:spPr>
          <a:xfrm>
            <a:off x="6841426" y="1991338"/>
            <a:ext cx="4956962" cy="8412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  <a:latin typeface="Arial"/>
              </a:rPr>
              <a:t>¿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Necesitas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transporte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para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tus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citas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médicas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? Si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cuentas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con NC Medicaid, </a:t>
            </a:r>
          </a:p>
          <a:p>
            <a:r>
              <a:rPr lang="en-US" sz="900" dirty="0" err="1">
                <a:solidFill>
                  <a:srgbClr val="000000"/>
                </a:solidFill>
                <a:latin typeface="Arial"/>
              </a:rPr>
              <a:t>incluyendo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Tailored Plans (Planes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personalizados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),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puedes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obtener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transporte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</a:t>
            </a:r>
          </a:p>
          <a:p>
            <a:r>
              <a:rPr lang="en-US" sz="900" dirty="0" err="1">
                <a:solidFill>
                  <a:srgbClr val="000000"/>
                </a:solidFill>
                <a:latin typeface="Arial"/>
              </a:rPr>
              <a:t>médico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que no es de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emergencia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(NEMT) sin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costo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para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ti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.</a:t>
            </a:r>
            <a:b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</a:br>
            <a:endParaRPr lang="en-US" sz="60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  <a:t>¡Llama a </a:t>
            </a:r>
            <a:r>
              <a:rPr lang="en-US" sz="900" dirty="0" err="1">
                <a:solidFill>
                  <a:srgbClr val="000000"/>
                </a:solidFill>
                <a:latin typeface="Arial"/>
                <a:cs typeface="Arial"/>
              </a:rPr>
              <a:t>tu</a:t>
            </a:r>
            <a: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  <a:t> Tailored Plan (Plan </a:t>
            </a:r>
            <a:r>
              <a:rPr lang="en-US" sz="900" dirty="0" err="1">
                <a:solidFill>
                  <a:srgbClr val="000000"/>
                </a:solidFill>
                <a:latin typeface="Arial"/>
                <a:cs typeface="Arial"/>
              </a:rPr>
              <a:t>personalizado</a:t>
            </a:r>
            <a: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  <a:t>) para </a:t>
            </a:r>
            <a:r>
              <a:rPr lang="en-US" sz="900" dirty="0" err="1">
                <a:solidFill>
                  <a:srgbClr val="000000"/>
                </a:solidFill>
                <a:latin typeface="Arial"/>
                <a:cs typeface="Arial"/>
              </a:rPr>
              <a:t>programar</a:t>
            </a:r>
            <a: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r>
              <a:rPr lang="en-US" sz="900" dirty="0" err="1">
                <a:solidFill>
                  <a:srgbClr val="000000"/>
                </a:solidFill>
                <a:latin typeface="Arial"/>
                <a:cs typeface="Arial"/>
              </a:rPr>
              <a:t>tu</a:t>
            </a:r>
            <a: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r>
              <a:rPr lang="en-US" sz="900" dirty="0" err="1">
                <a:solidFill>
                  <a:srgbClr val="000000"/>
                </a:solidFill>
                <a:latin typeface="Arial"/>
                <a:cs typeface="Arial"/>
              </a:rPr>
              <a:t>transporte</a:t>
            </a:r>
            <a: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  <a:t>!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900" dirty="0">
                <a:solidFill>
                  <a:srgbClr val="000000"/>
                </a:solidFill>
                <a:latin typeface="Arial"/>
              </a:rPr>
              <a:t>Más 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información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: </a:t>
            </a:r>
            <a:r>
              <a:rPr lang="en-US" sz="900" dirty="0">
                <a:solidFill>
                  <a:srgbClr val="000000"/>
                </a:solidFill>
                <a:latin typeface="Arial"/>
                <a:hlinkClick r:id="rId2"/>
              </a:rPr>
              <a:t>medicaid.nc.gov/nemt-es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#NCMedicaid #TailoredPlan</a:t>
            </a:r>
            <a:endParaRPr lang="en-US" sz="9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6" name="Picture 5" descr="Logo for the North Carolina Department of Health and Human Services. ">
            <a:extLst>
              <a:ext uri="{FF2B5EF4-FFF2-40B4-BE49-F238E27FC236}">
                <a16:creationId xmlns:a16="http://schemas.microsoft.com/office/drawing/2014/main" id="{7714C5F8-CD93-59A5-630F-48D4D91B2A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92" y="6267450"/>
            <a:ext cx="1162050" cy="419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716AD6C-EB14-7F1E-53AF-1467074F11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2509" y="2927613"/>
            <a:ext cx="4603103" cy="2596754"/>
          </a:xfrm>
          <a:prstGeom prst="rect">
            <a:avLst/>
          </a:prstGeom>
          <a:ln>
            <a:solidFill>
              <a:srgbClr val="4472C4"/>
            </a:solidFill>
          </a:ln>
        </p:spPr>
      </p:pic>
    </p:spTree>
    <p:extLst>
      <p:ext uri="{BB962C8B-B14F-4D97-AF65-F5344CB8AC3E}">
        <p14:creationId xmlns:p14="http://schemas.microsoft.com/office/powerpoint/2010/main" val="454940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5886309" y="1110587"/>
            <a:ext cx="0" cy="4751604"/>
          </a:xfrm>
          <a:prstGeom prst="line">
            <a:avLst/>
          </a:prstGeom>
          <a:ln w="38100" cap="flat">
            <a:solidFill>
              <a:srgbClr val="238DC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11" name="TextBox 11"/>
          <p:cNvSpPr txBox="1"/>
          <p:nvPr/>
        </p:nvSpPr>
        <p:spPr>
          <a:xfrm>
            <a:off x="675252" y="1336372"/>
            <a:ext cx="4560286" cy="31027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4353"/>
              </a:lnSpc>
            </a:pP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Para la </a:t>
            </a:r>
            <a:r>
              <a:rPr lang="en-US" sz="1600" err="1">
                <a:solidFill>
                  <a:srgbClr val="000000"/>
                </a:solidFill>
                <a:ea typeface="+mn-lt"/>
                <a:cs typeface="+mn-lt"/>
              </a:rPr>
              <a:t>mayoría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de las personas, Tailored Plans (Planes </a:t>
            </a:r>
            <a:r>
              <a:rPr lang="en-US" sz="1600" err="1">
                <a:solidFill>
                  <a:srgbClr val="000000"/>
                </a:solidFill>
                <a:ea typeface="+mn-lt"/>
                <a:cs typeface="+mn-lt"/>
              </a:rPr>
              <a:t>personalizados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) </a:t>
            </a:r>
            <a:r>
              <a:rPr lang="en-US" sz="1600" err="1">
                <a:solidFill>
                  <a:srgbClr val="000000"/>
                </a:solidFill>
                <a:ea typeface="+mn-lt"/>
                <a:cs typeface="+mn-lt"/>
              </a:rPr>
              <a:t>cubren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000000"/>
                </a:solidFill>
                <a:ea typeface="+mn-lt"/>
                <a:cs typeface="+mn-lt"/>
              </a:rPr>
              <a:t>los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000000"/>
                </a:solidFill>
                <a:ea typeface="+mn-lt"/>
                <a:cs typeface="+mn-lt"/>
              </a:rPr>
              <a:t>mismos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000000"/>
                </a:solidFill>
                <a:ea typeface="+mn-lt"/>
                <a:cs typeface="+mn-lt"/>
              </a:rPr>
              <a:t>servicios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que </a:t>
            </a:r>
            <a:r>
              <a:rPr lang="en-US" sz="1600" err="1">
                <a:solidFill>
                  <a:srgbClr val="000000"/>
                </a:solidFill>
                <a:ea typeface="+mn-lt"/>
                <a:cs typeface="+mn-lt"/>
              </a:rPr>
              <a:t>tal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000000"/>
                </a:solidFill>
                <a:ea typeface="+mn-lt"/>
                <a:cs typeface="+mn-lt"/>
              </a:rPr>
              <a:t>vez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has </a:t>
            </a:r>
            <a:r>
              <a:rPr lang="en-US" sz="1600" err="1">
                <a:solidFill>
                  <a:srgbClr val="000000"/>
                </a:solidFill>
                <a:ea typeface="+mn-lt"/>
                <a:cs typeface="+mn-lt"/>
              </a:rPr>
              <a:t>recibido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 con NC Medicaid Direct.</a:t>
            </a:r>
            <a:br>
              <a:rPr lang="en-US" sz="1600" dirty="0">
                <a:ea typeface="+mn-lt"/>
                <a:cs typeface="+mn-lt"/>
              </a:rPr>
            </a:br>
            <a:endParaRPr lang="en-US" sz="1600" dirty="0">
              <a:solidFill>
                <a:srgbClr val="000000"/>
              </a:solidFill>
              <a:ea typeface="+mn-lt"/>
              <a:cs typeface="+mn-lt"/>
            </a:endParaRPr>
          </a:p>
          <a:p>
            <a:pPr>
              <a:lnSpc>
                <a:spcPct val="84353"/>
              </a:lnSpc>
            </a:pP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¿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Tienes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un Tailored Plan (Plan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personalizado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)? Revisa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si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tus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proveedores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aceptan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tu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Tailored Plan (Plan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personalizado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), no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sólo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Medicaid.</a:t>
            </a: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CTA: </a:t>
            </a:r>
            <a:r>
              <a:rPr lang="en-US" sz="1600" dirty="0">
                <a:solidFill>
                  <a:srgbClr val="000000"/>
                </a:solidFill>
              </a:rPr>
              <a:t>Más </a:t>
            </a:r>
            <a:r>
              <a:rPr lang="en-US" sz="1600" dirty="0" err="1">
                <a:solidFill>
                  <a:srgbClr val="000000"/>
                </a:solidFill>
              </a:rPr>
              <a:t>Información</a:t>
            </a: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URL: </a:t>
            </a:r>
            <a:r>
              <a:rPr lang="en-US" sz="1600" b="0" i="0" u="sng" strike="noStrike" dirty="0">
                <a:solidFill>
                  <a:srgbClr val="1155CC"/>
                </a:solidFill>
                <a:effectLst/>
                <a:cs typeface="Arial"/>
                <a:hlinkClick r:id="rId2"/>
              </a:rPr>
              <a:t>medicaid.nc.gov/tailored-plans</a:t>
            </a:r>
            <a:r>
              <a:rPr lang="en-US" sz="1600" u="sng" dirty="0">
                <a:solidFill>
                  <a:srgbClr val="1155CC"/>
                </a:solidFill>
                <a:cs typeface="Arial"/>
                <a:hlinkClick r:id="rId2"/>
              </a:rPr>
              <a:t>/es</a:t>
            </a:r>
            <a:endParaRPr lang="en-US" sz="1600" b="0" i="0" u="sng" strike="noStrike" dirty="0">
              <a:solidFill>
                <a:srgbClr val="1155CC"/>
              </a:solidFill>
              <a:effectLst/>
              <a:cs typeface="Arial"/>
              <a:hlinkClick r:id="rId2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Hashtags: </a:t>
            </a:r>
            <a:r>
              <a:rPr lang="en-US" sz="1600" dirty="0">
                <a:solidFill>
                  <a:srgbClr val="000000"/>
                </a:solidFill>
              </a:rPr>
              <a:t>#NCMedicaid #TailoredPlan </a:t>
            </a:r>
            <a:br>
              <a:rPr lang="en-US" sz="1600" dirty="0"/>
            </a:br>
            <a:endParaRPr lang="en-US" sz="1600" dirty="0">
              <a:solidFill>
                <a:srgbClr val="000000"/>
              </a:solidFill>
              <a:cs typeface="Arial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F9EFF3-2B7F-6103-58F4-05571B0CD79D}"/>
              </a:ext>
            </a:extLst>
          </p:cNvPr>
          <p:cNvGrpSpPr/>
          <p:nvPr/>
        </p:nvGrpSpPr>
        <p:grpSpPr>
          <a:xfrm>
            <a:off x="6664810" y="1417381"/>
            <a:ext cx="4578369" cy="4751604"/>
            <a:chOff x="6664810" y="1233889"/>
            <a:chExt cx="4578369" cy="475160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260380B-EFA5-494A-9BA1-55A4D127F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4810" y="1233889"/>
              <a:ext cx="4578369" cy="4751604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50C5D1C-7521-3ECA-25E5-9FBDA89F0C56}"/>
                </a:ext>
              </a:extLst>
            </p:cNvPr>
            <p:cNvSpPr/>
            <p:nvPr/>
          </p:nvSpPr>
          <p:spPr>
            <a:xfrm>
              <a:off x="6764357" y="1641514"/>
              <a:ext cx="4384713" cy="10135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8CB811A-7FAD-23F0-F4C2-192F2099BA5B}"/>
                </a:ext>
              </a:extLst>
            </p:cNvPr>
            <p:cNvSpPr/>
            <p:nvPr/>
          </p:nvSpPr>
          <p:spPr>
            <a:xfrm>
              <a:off x="6667806" y="2598833"/>
              <a:ext cx="4527661" cy="24595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TextBox 11">
            <a:extLst>
              <a:ext uri="{FF2B5EF4-FFF2-40B4-BE49-F238E27FC236}">
                <a16:creationId xmlns:a16="http://schemas.microsoft.com/office/drawing/2014/main" id="{9B79EAE5-C62F-CC48-5289-EB1EDA9950B7}"/>
              </a:ext>
            </a:extLst>
          </p:cNvPr>
          <p:cNvSpPr txBox="1"/>
          <p:nvPr/>
        </p:nvSpPr>
        <p:spPr>
          <a:xfrm>
            <a:off x="6838797" y="1933716"/>
            <a:ext cx="7555699" cy="10413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900" dirty="0">
                <a:solidFill>
                  <a:srgbClr val="000000"/>
                </a:solidFill>
                <a:latin typeface="Arial"/>
              </a:rPr>
              <a:t>Para la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mayoría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de las personas</a:t>
            </a:r>
            <a: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  <a:t>, Tailored Plans (Planes </a:t>
            </a:r>
            <a:r>
              <a:rPr lang="en-US" sz="900" dirty="0" err="1">
                <a:solidFill>
                  <a:srgbClr val="000000"/>
                </a:solidFill>
                <a:latin typeface="Arial"/>
                <a:cs typeface="Arial"/>
              </a:rPr>
              <a:t>personalizados</a:t>
            </a:r>
            <a: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  <a:t>)</a:t>
            </a:r>
          </a:p>
          <a:p>
            <a:r>
              <a:rPr lang="en-US" sz="900" dirty="0" err="1">
                <a:solidFill>
                  <a:srgbClr val="000000"/>
                </a:solidFill>
                <a:latin typeface="Arial"/>
                <a:cs typeface="Arial"/>
              </a:rPr>
              <a:t>cubren</a:t>
            </a:r>
            <a: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r>
              <a:rPr lang="en-US" sz="900" dirty="0" err="1">
                <a:solidFill>
                  <a:srgbClr val="000000"/>
                </a:solidFill>
                <a:latin typeface="Arial"/>
                <a:cs typeface="Arial"/>
              </a:rPr>
              <a:t>los</a:t>
            </a:r>
            <a: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r>
              <a:rPr lang="en-US" sz="900" dirty="0" err="1">
                <a:solidFill>
                  <a:srgbClr val="000000"/>
                </a:solidFill>
                <a:latin typeface="Arial"/>
                <a:cs typeface="Arial"/>
              </a:rPr>
              <a:t>mismos</a:t>
            </a:r>
            <a: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r>
              <a:rPr lang="en-US" sz="900" dirty="0" err="1">
                <a:solidFill>
                  <a:srgbClr val="000000"/>
                </a:solidFill>
                <a:latin typeface="Arial"/>
                <a:cs typeface="Arial"/>
              </a:rPr>
              <a:t>servicios</a:t>
            </a:r>
            <a: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  <a:t> que </a:t>
            </a:r>
            <a:r>
              <a:rPr lang="en-US" sz="900" dirty="0" err="1">
                <a:solidFill>
                  <a:srgbClr val="000000"/>
                </a:solidFill>
                <a:latin typeface="Arial"/>
                <a:cs typeface="Arial"/>
              </a:rPr>
              <a:t>tal</a:t>
            </a:r>
            <a: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r>
              <a:rPr lang="en-US" sz="900" dirty="0" err="1">
                <a:solidFill>
                  <a:srgbClr val="000000"/>
                </a:solidFill>
                <a:latin typeface="Arial"/>
                <a:cs typeface="Arial"/>
              </a:rPr>
              <a:t>vez</a:t>
            </a:r>
            <a: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  <a:t> has </a:t>
            </a:r>
            <a:r>
              <a:rPr lang="en-US" sz="900" dirty="0" err="1">
                <a:solidFill>
                  <a:srgbClr val="000000"/>
                </a:solidFill>
                <a:latin typeface="Arial"/>
                <a:cs typeface="Arial"/>
              </a:rPr>
              <a:t>recibido</a:t>
            </a:r>
            <a: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  <a:t> con NC Medicaid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  <a:t>Direct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.</a:t>
            </a:r>
            <a:br>
              <a:rPr lang="en-US" sz="900" dirty="0">
                <a:solidFill>
                  <a:srgbClr val="000000"/>
                </a:solidFill>
                <a:latin typeface="Arial"/>
                <a:cs typeface="Arial"/>
              </a:rPr>
            </a:br>
            <a:endParaRPr lang="en-US" sz="60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900" dirty="0">
                <a:solidFill>
                  <a:srgbClr val="000000"/>
                </a:solidFill>
                <a:latin typeface="Arial"/>
              </a:rPr>
              <a:t>¿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Tienes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un Tailored Plan (Plan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personalizado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)? Revisa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si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tus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proveedores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aceptan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</a:t>
            </a:r>
            <a:endParaRPr lang="en-US" dirty="0">
              <a:solidFill>
                <a:srgbClr val="000000"/>
              </a:solidFill>
              <a:latin typeface="Arial"/>
            </a:endParaRPr>
          </a:p>
          <a:p>
            <a:r>
              <a:rPr lang="en-US" sz="900" dirty="0" err="1">
                <a:solidFill>
                  <a:srgbClr val="000000"/>
                </a:solidFill>
                <a:latin typeface="Arial"/>
              </a:rPr>
              <a:t>tu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Tailored Plan (Plan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personalizado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), no 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sólo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Medicaid.</a:t>
            </a:r>
            <a:endParaRPr lang="en-US">
              <a:cs typeface="Arial"/>
            </a:endParaRPr>
          </a:p>
          <a:p>
            <a:endParaRPr lang="en-US" sz="6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900" dirty="0">
                <a:solidFill>
                  <a:srgbClr val="000000"/>
                </a:solidFill>
                <a:latin typeface="Arial"/>
              </a:rPr>
              <a:t>Más </a:t>
            </a:r>
            <a:r>
              <a:rPr lang="en-US" sz="900" dirty="0" err="1">
                <a:solidFill>
                  <a:srgbClr val="000000"/>
                </a:solidFill>
                <a:latin typeface="Arial"/>
              </a:rPr>
              <a:t>información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: </a:t>
            </a:r>
            <a:r>
              <a:rPr lang="en-US" sz="900" dirty="0">
                <a:solidFill>
                  <a:srgbClr val="000000"/>
                </a:solidFill>
                <a:latin typeface="Arial"/>
                <a:hlinkClick r:id="rId2"/>
              </a:rPr>
              <a:t>medicaid.nc.gov/tailored-plans/es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#NCMedicaid #TailoredPlan</a:t>
            </a:r>
            <a:endParaRPr lang="en-US" sz="9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sz="9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6" name="Picture 5" descr="Logo for the North Carolina Department of Health and Human Services. ">
            <a:extLst>
              <a:ext uri="{FF2B5EF4-FFF2-40B4-BE49-F238E27FC236}">
                <a16:creationId xmlns:a16="http://schemas.microsoft.com/office/drawing/2014/main" id="{7714C5F8-CD93-59A5-630F-48D4D91B2A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92" y="6267450"/>
            <a:ext cx="1162050" cy="419100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EE091814-AE28-4C7E-BFEB-0941D840F64E}"/>
              </a:ext>
            </a:extLst>
          </p:cNvPr>
          <p:cNvSpPr txBox="1"/>
          <p:nvPr/>
        </p:nvSpPr>
        <p:spPr>
          <a:xfrm>
            <a:off x="675252" y="660751"/>
            <a:ext cx="4570527" cy="522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9482"/>
              </a:lnSpc>
            </a:pPr>
            <a:r>
              <a:rPr lang="en-US" sz="2900" b="1" dirty="0" err="1">
                <a:solidFill>
                  <a:srgbClr val="238DC1"/>
                </a:solidFill>
                <a:latin typeface="Arial Bold"/>
                <a:cs typeface="Arial Bold"/>
              </a:rPr>
              <a:t>Texto</a:t>
            </a:r>
            <a:r>
              <a:rPr lang="en-US" sz="2900" b="1" dirty="0">
                <a:solidFill>
                  <a:srgbClr val="238DC1"/>
                </a:solidFill>
                <a:latin typeface="Arial Bold"/>
                <a:cs typeface="Arial Bold"/>
              </a:rPr>
              <a:t> para redes </a:t>
            </a:r>
            <a:r>
              <a:rPr lang="en-US" sz="2900" b="1" dirty="0" err="1">
                <a:solidFill>
                  <a:srgbClr val="238DC1"/>
                </a:solidFill>
                <a:latin typeface="Arial Bold"/>
                <a:cs typeface="Arial Bold"/>
              </a:rPr>
              <a:t>sociales</a:t>
            </a: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7CC39F6F-2995-626C-45CD-936D3E9705F7}"/>
              </a:ext>
            </a:extLst>
          </p:cNvPr>
          <p:cNvSpPr txBox="1"/>
          <p:nvPr/>
        </p:nvSpPr>
        <p:spPr>
          <a:xfrm>
            <a:off x="6664810" y="660751"/>
            <a:ext cx="4755207" cy="522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9482"/>
              </a:lnSpc>
            </a:pPr>
            <a:r>
              <a:rPr lang="en-US" sz="2900" b="1" dirty="0" err="1">
                <a:solidFill>
                  <a:srgbClr val="238DC1"/>
                </a:solidFill>
                <a:latin typeface="Arial Bold"/>
                <a:cs typeface="Arial Bold"/>
              </a:rPr>
              <a:t>Anuncio</a:t>
            </a:r>
            <a:r>
              <a:rPr lang="en-US" sz="2900" b="1" dirty="0">
                <a:solidFill>
                  <a:srgbClr val="238DC1"/>
                </a:solidFill>
                <a:latin typeface="Arial Bold"/>
                <a:cs typeface="Arial Bold"/>
              </a:rPr>
              <a:t> para redes (FPO)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2D42B5-9C33-76C9-F751-DE692399C1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5950" y="2885512"/>
            <a:ext cx="4572001" cy="2549026"/>
          </a:xfrm>
          <a:prstGeom prst="rect">
            <a:avLst/>
          </a:prstGeom>
          <a:ln>
            <a:solidFill>
              <a:srgbClr val="4472C4"/>
            </a:solidFill>
          </a:ln>
        </p:spPr>
      </p:pic>
    </p:spTree>
    <p:extLst>
      <p:ext uri="{BB962C8B-B14F-4D97-AF65-F5344CB8AC3E}">
        <p14:creationId xmlns:p14="http://schemas.microsoft.com/office/powerpoint/2010/main" val="3992986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5886309" y="1110587"/>
            <a:ext cx="0" cy="4751604"/>
          </a:xfrm>
          <a:prstGeom prst="line">
            <a:avLst/>
          </a:prstGeom>
          <a:ln w="38100" cap="flat">
            <a:solidFill>
              <a:srgbClr val="238DC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11" name="TextBox 11"/>
          <p:cNvSpPr txBox="1"/>
          <p:nvPr/>
        </p:nvSpPr>
        <p:spPr>
          <a:xfrm>
            <a:off x="675252" y="1336372"/>
            <a:ext cx="4560286" cy="3904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4353"/>
              </a:lnSpc>
            </a:pPr>
            <a:r>
              <a:rPr lang="en-US" sz="1600" dirty="0">
                <a:solidFill>
                  <a:srgbClr val="000000"/>
                </a:solidFill>
                <a:cs typeface="Arial"/>
              </a:rPr>
              <a:t>¡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Hemos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lanzado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los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nuevos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Tailored Plans (Planes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personalizados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) de NC Medicaid!</a:t>
            </a:r>
            <a:br>
              <a:rPr lang="en-US" sz="1600" dirty="0">
                <a:cs typeface="Arial"/>
              </a:rPr>
            </a:b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dirty="0">
                <a:solidFill>
                  <a:srgbClr val="000000"/>
                </a:solidFill>
                <a:cs typeface="Arial"/>
              </a:rPr>
              <a:t>Si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tu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NC Medicaid se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pasó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a Tailored Plans (Planes 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personalizados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),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tus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proveedores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(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médicos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o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especialistas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)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deben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aceptar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tu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plan para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recibir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cobertura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. Los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proveedores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que no lo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acepten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se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consideran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fuera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de la red.</a:t>
            </a:r>
            <a:br>
              <a:rPr lang="en-US" sz="1600" dirty="0">
                <a:cs typeface="Arial"/>
              </a:rPr>
            </a:br>
            <a:endParaRPr lang="en-US" sz="1600"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dirty="0">
                <a:solidFill>
                  <a:srgbClr val="000000"/>
                </a:solidFill>
                <a:cs typeface="Arial"/>
              </a:rPr>
              <a:t>Llama a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tu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Tailored Plan (Plan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personalizado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)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si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deseas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recibir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atención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de un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proveedor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fuera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de red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después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del 31 de </a:t>
            </a:r>
            <a:r>
              <a:rPr lang="en-US" sz="1600" err="1">
                <a:solidFill>
                  <a:srgbClr val="000000"/>
                </a:solidFill>
                <a:cs typeface="Arial"/>
              </a:rPr>
              <a:t>enero</a:t>
            </a:r>
            <a:r>
              <a:rPr lang="en-US" sz="1600" dirty="0">
                <a:solidFill>
                  <a:srgbClr val="000000"/>
                </a:solidFill>
                <a:cs typeface="Arial"/>
              </a:rPr>
              <a:t> de 2025.</a:t>
            </a:r>
          </a:p>
          <a:p>
            <a:pPr>
              <a:lnSpc>
                <a:spcPct val="84353"/>
              </a:lnSpc>
            </a:pPr>
            <a:endParaRPr lang="en-US" sz="1400" dirty="0"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CTA: </a:t>
            </a:r>
            <a:r>
              <a:rPr lang="en-US" sz="1600" dirty="0">
                <a:solidFill>
                  <a:srgbClr val="000000"/>
                </a:solidFill>
              </a:rPr>
              <a:t>Más </a:t>
            </a:r>
            <a:r>
              <a:rPr lang="en-US" sz="1600" dirty="0" err="1">
                <a:solidFill>
                  <a:srgbClr val="000000"/>
                </a:solidFill>
              </a:rPr>
              <a:t>Información</a:t>
            </a: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URL: </a:t>
            </a:r>
            <a:r>
              <a:rPr lang="en-US" sz="1600" b="0" i="0" u="sng" strike="noStrike" dirty="0">
                <a:solidFill>
                  <a:srgbClr val="1155CC"/>
                </a:solidFill>
                <a:effectLst/>
                <a:cs typeface="Arial"/>
                <a:hlinkClick r:id="rId2"/>
              </a:rPr>
              <a:t>medicaid.nc.gov/tailored-plans</a:t>
            </a:r>
            <a:r>
              <a:rPr lang="en-US" sz="1600" u="sng" dirty="0">
                <a:solidFill>
                  <a:srgbClr val="1155CC"/>
                </a:solidFill>
                <a:cs typeface="Arial"/>
                <a:hlinkClick r:id="rId2"/>
              </a:rPr>
              <a:t>/es</a:t>
            </a:r>
            <a:endParaRPr lang="en-US" sz="1600" b="0" i="0" u="sng" strike="noStrike" dirty="0">
              <a:solidFill>
                <a:srgbClr val="1155CC"/>
              </a:solidFill>
              <a:effectLst/>
              <a:cs typeface="Arial"/>
              <a:hlinkClick r:id="rId2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Hashtags: </a:t>
            </a:r>
            <a:r>
              <a:rPr lang="en-US" sz="1600" dirty="0">
                <a:solidFill>
                  <a:srgbClr val="000000"/>
                </a:solidFill>
              </a:rPr>
              <a:t>#NCMedicaid #TailoredPlan</a:t>
            </a:r>
            <a:endParaRPr lang="en-US" sz="1600" dirty="0">
              <a:solidFill>
                <a:srgbClr val="000000"/>
              </a:solidFill>
              <a:cs typeface="Arial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F9EFF3-2B7F-6103-58F4-05571B0CD79D}"/>
              </a:ext>
            </a:extLst>
          </p:cNvPr>
          <p:cNvGrpSpPr/>
          <p:nvPr/>
        </p:nvGrpSpPr>
        <p:grpSpPr>
          <a:xfrm>
            <a:off x="6664810" y="1417381"/>
            <a:ext cx="4578369" cy="4751604"/>
            <a:chOff x="6664810" y="1233889"/>
            <a:chExt cx="4578369" cy="475160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260380B-EFA5-494A-9BA1-55A4D127F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4810" y="1233889"/>
              <a:ext cx="4578369" cy="4751604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50C5D1C-7521-3ECA-25E5-9FBDA89F0C56}"/>
                </a:ext>
              </a:extLst>
            </p:cNvPr>
            <p:cNvSpPr/>
            <p:nvPr/>
          </p:nvSpPr>
          <p:spPr>
            <a:xfrm>
              <a:off x="6764357" y="1641514"/>
              <a:ext cx="4384713" cy="10135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8CB811A-7FAD-23F0-F4C2-192F2099BA5B}"/>
                </a:ext>
              </a:extLst>
            </p:cNvPr>
            <p:cNvSpPr/>
            <p:nvPr/>
          </p:nvSpPr>
          <p:spPr>
            <a:xfrm>
              <a:off x="6667806" y="2598833"/>
              <a:ext cx="4527661" cy="24595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TextBox 11">
            <a:extLst>
              <a:ext uri="{FF2B5EF4-FFF2-40B4-BE49-F238E27FC236}">
                <a16:creationId xmlns:a16="http://schemas.microsoft.com/office/drawing/2014/main" id="{9B79EAE5-C62F-CC48-5289-EB1EDA9950B7}"/>
              </a:ext>
            </a:extLst>
          </p:cNvPr>
          <p:cNvSpPr txBox="1"/>
          <p:nvPr/>
        </p:nvSpPr>
        <p:spPr>
          <a:xfrm>
            <a:off x="6778184" y="1936396"/>
            <a:ext cx="4322348" cy="12136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4353"/>
              </a:lnSpc>
            </a:pPr>
            <a:r>
              <a:rPr lang="en-US" sz="1000" dirty="0">
                <a:solidFill>
                  <a:srgbClr val="000000"/>
                </a:solidFill>
                <a:latin typeface="Arial"/>
              </a:rPr>
              <a:t>¡</a:t>
            </a:r>
            <a:r>
              <a:rPr lang="en-US" sz="1000" err="1">
                <a:solidFill>
                  <a:srgbClr val="000000"/>
                </a:solidFill>
                <a:latin typeface="Arial"/>
              </a:rPr>
              <a:t>Hemos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1000" err="1">
                <a:solidFill>
                  <a:srgbClr val="000000"/>
                </a:solidFill>
                <a:latin typeface="Arial"/>
              </a:rPr>
              <a:t>lanzado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1000" err="1">
                <a:solidFill>
                  <a:srgbClr val="000000"/>
                </a:solidFill>
                <a:latin typeface="Arial"/>
              </a:rPr>
              <a:t>los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1000" err="1">
                <a:solidFill>
                  <a:srgbClr val="000000"/>
                </a:solidFill>
                <a:latin typeface="Arial"/>
              </a:rPr>
              <a:t>nuevos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1000" dirty="0">
                <a:solidFill>
                  <a:srgbClr val="000000"/>
                </a:solidFill>
                <a:latin typeface="Arial"/>
                <a:cs typeface="Arial"/>
              </a:rPr>
              <a:t>Tailored Plans (Planes </a:t>
            </a:r>
            <a:r>
              <a:rPr lang="en-US" sz="1000" err="1">
                <a:solidFill>
                  <a:srgbClr val="000000"/>
                </a:solidFill>
                <a:latin typeface="Arial"/>
                <a:cs typeface="Arial"/>
              </a:rPr>
              <a:t>personalizados</a:t>
            </a:r>
            <a:r>
              <a:rPr lang="en-US" sz="1000" dirty="0">
                <a:solidFill>
                  <a:srgbClr val="000000"/>
                </a:solidFill>
                <a:latin typeface="Arial"/>
                <a:cs typeface="Arial"/>
              </a:rPr>
              <a:t>) de </a:t>
            </a:r>
          </a:p>
          <a:p>
            <a:pPr>
              <a:lnSpc>
                <a:spcPct val="84353"/>
              </a:lnSpc>
            </a:pPr>
            <a:r>
              <a:rPr lang="en-US" sz="1000" dirty="0">
                <a:solidFill>
                  <a:srgbClr val="000000"/>
                </a:solidFill>
                <a:latin typeface="Arial"/>
                <a:cs typeface="Arial"/>
              </a:rPr>
              <a:t>NC Medicaid!</a:t>
            </a:r>
            <a:br>
              <a:rPr lang="en-US" sz="1000" dirty="0">
                <a:solidFill>
                  <a:srgbClr val="000000"/>
                </a:solidFill>
                <a:latin typeface="Arial"/>
                <a:cs typeface="Arial"/>
              </a:rPr>
            </a:br>
            <a:endParaRPr lang="en-US" sz="10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000" dirty="0">
                <a:solidFill>
                  <a:srgbClr val="000000"/>
                </a:solidFill>
                <a:latin typeface="Arial"/>
                <a:cs typeface="Arial"/>
              </a:rPr>
              <a:t>Si </a:t>
            </a:r>
            <a:r>
              <a:rPr lang="en-US" sz="1000" dirty="0" err="1">
                <a:solidFill>
                  <a:srgbClr val="000000"/>
                </a:solidFill>
                <a:latin typeface="Arial"/>
                <a:cs typeface="Arial"/>
              </a:rPr>
              <a:t>tu</a:t>
            </a:r>
            <a:r>
              <a:rPr lang="en-US" sz="1000" dirty="0">
                <a:solidFill>
                  <a:srgbClr val="000000"/>
                </a:solidFill>
                <a:latin typeface="Arial"/>
                <a:cs typeface="Arial"/>
              </a:rPr>
              <a:t> NC Medicaid se </a:t>
            </a:r>
            <a:r>
              <a:rPr lang="en-US" sz="1000" dirty="0" err="1">
                <a:solidFill>
                  <a:srgbClr val="000000"/>
                </a:solidFill>
                <a:latin typeface="Arial"/>
                <a:cs typeface="Arial"/>
              </a:rPr>
              <a:t>pasó</a:t>
            </a:r>
            <a:r>
              <a:rPr lang="en-US" sz="1000" dirty="0">
                <a:solidFill>
                  <a:srgbClr val="000000"/>
                </a:solidFill>
                <a:latin typeface="Arial"/>
                <a:cs typeface="Arial"/>
              </a:rPr>
              <a:t> a Tailored Plans (Planes </a:t>
            </a:r>
            <a:r>
              <a:rPr lang="en-US" sz="1000" dirty="0" err="1">
                <a:solidFill>
                  <a:srgbClr val="000000"/>
                </a:solidFill>
                <a:latin typeface="Arial"/>
                <a:cs typeface="Arial"/>
              </a:rPr>
              <a:t>personalizados</a:t>
            </a:r>
            <a:r>
              <a:rPr lang="en-US" sz="1000" dirty="0">
                <a:solidFill>
                  <a:srgbClr val="000000"/>
                </a:solidFill>
                <a:latin typeface="Arial"/>
                <a:cs typeface="Arial"/>
              </a:rPr>
              <a:t>), </a:t>
            </a:r>
            <a:r>
              <a:rPr lang="en-US" sz="1000" dirty="0" err="1">
                <a:solidFill>
                  <a:srgbClr val="000000"/>
                </a:solidFill>
                <a:latin typeface="Arial"/>
                <a:cs typeface="Arial"/>
              </a:rPr>
              <a:t>tus</a:t>
            </a:r>
            <a:r>
              <a:rPr lang="en-US" sz="1000" dirty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000" dirty="0" err="1">
                <a:solidFill>
                  <a:srgbClr val="000000"/>
                </a:solidFill>
                <a:latin typeface="Arial"/>
                <a:cs typeface="Arial"/>
              </a:rPr>
              <a:t>proveedores</a:t>
            </a:r>
            <a:r>
              <a:rPr lang="en-US" sz="1000" dirty="0">
                <a:solidFill>
                  <a:srgbClr val="000000"/>
                </a:solidFill>
                <a:latin typeface="Arial"/>
                <a:cs typeface="Arial"/>
              </a:rPr>
              <a:t> (</a:t>
            </a:r>
            <a:r>
              <a:rPr lang="en-US" sz="1000" dirty="0" err="1">
                <a:solidFill>
                  <a:srgbClr val="000000"/>
                </a:solidFill>
                <a:latin typeface="Arial"/>
                <a:cs typeface="Arial"/>
              </a:rPr>
              <a:t>médicos</a:t>
            </a:r>
            <a:r>
              <a:rPr lang="en-US" sz="1000" dirty="0">
                <a:solidFill>
                  <a:srgbClr val="000000"/>
                </a:solidFill>
                <a:latin typeface="Arial"/>
                <a:cs typeface="Arial"/>
              </a:rPr>
              <a:t> o </a:t>
            </a:r>
            <a:r>
              <a:rPr lang="en-US" sz="1000" dirty="0" err="1">
                <a:solidFill>
                  <a:srgbClr val="000000"/>
                </a:solidFill>
                <a:latin typeface="Arial"/>
                <a:cs typeface="Arial"/>
              </a:rPr>
              <a:t>especialistas</a:t>
            </a:r>
            <a:r>
              <a:rPr lang="en-US" sz="1000" dirty="0">
                <a:solidFill>
                  <a:srgbClr val="000000"/>
                </a:solidFill>
                <a:latin typeface="Arial"/>
                <a:cs typeface="Arial"/>
              </a:rPr>
              <a:t>) </a:t>
            </a:r>
            <a:r>
              <a:rPr lang="en-US" sz="1000" dirty="0" err="1">
                <a:solidFill>
                  <a:srgbClr val="000000"/>
                </a:solidFill>
                <a:latin typeface="Arial"/>
                <a:cs typeface="Arial"/>
              </a:rPr>
              <a:t>deben</a:t>
            </a:r>
            <a:r>
              <a:rPr lang="en-US" sz="1000" dirty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r>
              <a:rPr lang="en-US" sz="1000" dirty="0" err="1">
                <a:solidFill>
                  <a:srgbClr val="000000"/>
                </a:solidFill>
                <a:latin typeface="Arial"/>
                <a:cs typeface="Arial"/>
              </a:rPr>
              <a:t>aceptar</a:t>
            </a:r>
            <a:r>
              <a:rPr lang="en-US" sz="1000" dirty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r>
              <a:rPr lang="en-US" sz="1000" dirty="0" err="1">
                <a:solidFill>
                  <a:srgbClr val="000000"/>
                </a:solidFill>
                <a:latin typeface="Arial"/>
                <a:cs typeface="Arial"/>
              </a:rPr>
              <a:t>tu</a:t>
            </a:r>
            <a:r>
              <a:rPr lang="en-US" sz="1000" dirty="0">
                <a:solidFill>
                  <a:srgbClr val="000000"/>
                </a:solidFill>
                <a:latin typeface="Arial"/>
                <a:cs typeface="Arial"/>
              </a:rPr>
              <a:t> 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plan para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recibir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endParaRPr lang="en-US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4353"/>
              </a:lnSpc>
            </a:pPr>
            <a:r>
              <a:rPr lang="en-US" sz="1000" err="1">
                <a:solidFill>
                  <a:srgbClr val="000000"/>
                </a:solidFill>
                <a:latin typeface="Arial"/>
              </a:rPr>
              <a:t>cobertura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. Los </a:t>
            </a:r>
            <a:r>
              <a:rPr lang="en-US" sz="1000" err="1">
                <a:solidFill>
                  <a:srgbClr val="000000"/>
                </a:solidFill>
                <a:latin typeface="Arial"/>
              </a:rPr>
              <a:t>proveedores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que no lo </a:t>
            </a:r>
            <a:r>
              <a:rPr lang="en-US" sz="1000" err="1">
                <a:solidFill>
                  <a:srgbClr val="000000"/>
                </a:solidFill>
                <a:latin typeface="Arial"/>
              </a:rPr>
              <a:t>acepten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se </a:t>
            </a:r>
            <a:r>
              <a:rPr lang="en-US" sz="1000" err="1">
                <a:solidFill>
                  <a:srgbClr val="000000"/>
                </a:solidFill>
                <a:latin typeface="Arial"/>
              </a:rPr>
              <a:t>consideran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1000" err="1">
                <a:solidFill>
                  <a:srgbClr val="000000"/>
                </a:solidFill>
                <a:latin typeface="Arial"/>
              </a:rPr>
              <a:t>fuera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de la </a:t>
            </a:r>
            <a:endParaRPr lang="en-US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4353"/>
              </a:lnSpc>
            </a:pPr>
            <a:r>
              <a:rPr lang="en-US" sz="1000" dirty="0">
                <a:solidFill>
                  <a:srgbClr val="000000"/>
                </a:solidFill>
                <a:latin typeface="Arial"/>
              </a:rPr>
              <a:t>red. Llama a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tu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Tailored Plan (Plan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personalizado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)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si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deseas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recibir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endParaRPr lang="en-US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4353"/>
              </a:lnSpc>
            </a:pPr>
            <a:r>
              <a:rPr lang="en-US" sz="1000" dirty="0" err="1">
                <a:solidFill>
                  <a:srgbClr val="000000"/>
                </a:solidFill>
                <a:latin typeface="Arial"/>
              </a:rPr>
              <a:t>atención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de un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proveedor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fuera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de red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después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del 31 de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enero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de 2025.</a:t>
            </a:r>
            <a:endParaRPr lang="en-US">
              <a:cs typeface="Arial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1000" dirty="0">
                <a:solidFill>
                  <a:srgbClr val="000000"/>
                </a:solidFill>
                <a:latin typeface="Arial"/>
              </a:rPr>
              <a:t>#NCMedicaid #TailoredPlan </a:t>
            </a:r>
            <a:r>
              <a:rPr lang="en-US" sz="1000" u="sng" dirty="0">
                <a:solidFill>
                  <a:srgbClr val="1155CC"/>
                </a:solidFill>
                <a:latin typeface="Arial"/>
              </a:rPr>
              <a:t>medicaid.nc.gov/tailored-plans/es</a:t>
            </a:r>
            <a:endParaRPr lang="en-US" sz="10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4" name="TextBox 8">
            <a:extLst>
              <a:ext uri="{FF2B5EF4-FFF2-40B4-BE49-F238E27FC236}">
                <a16:creationId xmlns:a16="http://schemas.microsoft.com/office/drawing/2014/main" id="{309AB4DA-7C44-8860-DC2F-78D58DBEA2E6}"/>
              </a:ext>
            </a:extLst>
          </p:cNvPr>
          <p:cNvSpPr txBox="1"/>
          <p:nvPr/>
        </p:nvSpPr>
        <p:spPr>
          <a:xfrm>
            <a:off x="674353" y="5440077"/>
            <a:ext cx="3713902" cy="630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400" b="1">
                <a:solidFill>
                  <a:schemeClr val="bg1"/>
                </a:solidFill>
                <a:ea typeface="+mn-lt"/>
                <a:cs typeface="+mn-lt"/>
              </a:rPr>
              <a:t>Publishing Date (recommendation):</a:t>
            </a:r>
            <a:endParaRPr lang="en-US" sz="1400">
              <a:solidFill>
                <a:schemeClr val="bg1"/>
              </a:solidFill>
              <a:cs typeface="Arial"/>
            </a:endParaRPr>
          </a:p>
          <a:p>
            <a:r>
              <a:rPr lang="en-US" sz="1300" b="1">
                <a:solidFill>
                  <a:schemeClr val="bg1"/>
                </a:solidFill>
                <a:ea typeface="+mn-lt"/>
                <a:cs typeface="+mn-lt"/>
              </a:rPr>
              <a:t>Wednesday, July 10</a:t>
            </a:r>
            <a:endParaRPr lang="en-US" sz="1300">
              <a:solidFill>
                <a:srgbClr val="000000"/>
              </a:solidFill>
              <a:ea typeface="+mn-lt"/>
              <a:cs typeface="+mn-lt"/>
            </a:endParaRPr>
          </a:p>
          <a:p>
            <a:endParaRPr lang="en-US" sz="1400" b="1">
              <a:solidFill>
                <a:schemeClr val="bg1"/>
              </a:solidFill>
              <a:cs typeface="Arial"/>
            </a:endParaRPr>
          </a:p>
        </p:txBody>
      </p:sp>
      <p:pic>
        <p:nvPicPr>
          <p:cNvPr id="6" name="Picture 5" descr="Logo for the North Carolina Department of Health and Human Services. ">
            <a:extLst>
              <a:ext uri="{FF2B5EF4-FFF2-40B4-BE49-F238E27FC236}">
                <a16:creationId xmlns:a16="http://schemas.microsoft.com/office/drawing/2014/main" id="{7714C5F8-CD93-59A5-630F-48D4D91B2A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92" y="6267450"/>
            <a:ext cx="1162050" cy="419100"/>
          </a:xfrm>
          <a:prstGeom prst="rect">
            <a:avLst/>
          </a:prstGeom>
        </p:spPr>
      </p:pic>
      <p:sp>
        <p:nvSpPr>
          <p:cNvPr id="5" name="TextBox 8">
            <a:extLst>
              <a:ext uri="{FF2B5EF4-FFF2-40B4-BE49-F238E27FC236}">
                <a16:creationId xmlns:a16="http://schemas.microsoft.com/office/drawing/2014/main" id="{A351D14D-165A-3D6E-EC62-E6FD255C1DB5}"/>
              </a:ext>
            </a:extLst>
          </p:cNvPr>
          <p:cNvSpPr txBox="1"/>
          <p:nvPr/>
        </p:nvSpPr>
        <p:spPr>
          <a:xfrm>
            <a:off x="675252" y="660751"/>
            <a:ext cx="4570527" cy="522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9482"/>
              </a:lnSpc>
            </a:pPr>
            <a:r>
              <a:rPr lang="en-US" sz="2900" b="1" dirty="0" err="1">
                <a:solidFill>
                  <a:srgbClr val="238DC1"/>
                </a:solidFill>
                <a:latin typeface="Arial Bold"/>
                <a:cs typeface="Arial Bold"/>
              </a:rPr>
              <a:t>Texto</a:t>
            </a:r>
            <a:r>
              <a:rPr lang="en-US" sz="2900" b="1" dirty="0">
                <a:solidFill>
                  <a:srgbClr val="238DC1"/>
                </a:solidFill>
                <a:latin typeface="Arial Bold"/>
                <a:cs typeface="Arial Bold"/>
              </a:rPr>
              <a:t> para redes </a:t>
            </a:r>
            <a:r>
              <a:rPr lang="en-US" sz="2900" b="1" dirty="0" err="1">
                <a:solidFill>
                  <a:srgbClr val="238DC1"/>
                </a:solidFill>
                <a:latin typeface="Arial Bold"/>
                <a:cs typeface="Arial Bold"/>
              </a:rPr>
              <a:t>sociales</a:t>
            </a: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C033DDD6-B2F4-6077-6B2F-8A925FFB9AA1}"/>
              </a:ext>
            </a:extLst>
          </p:cNvPr>
          <p:cNvSpPr txBox="1"/>
          <p:nvPr/>
        </p:nvSpPr>
        <p:spPr>
          <a:xfrm>
            <a:off x="6664810" y="660751"/>
            <a:ext cx="4755207" cy="522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9482"/>
              </a:lnSpc>
            </a:pPr>
            <a:r>
              <a:rPr lang="en-US" sz="2900" b="1" dirty="0" err="1">
                <a:solidFill>
                  <a:srgbClr val="238DC1"/>
                </a:solidFill>
                <a:latin typeface="Arial Bold"/>
                <a:cs typeface="Arial Bold"/>
              </a:rPr>
              <a:t>Anuncio</a:t>
            </a:r>
            <a:r>
              <a:rPr lang="en-US" sz="2900" b="1" dirty="0">
                <a:solidFill>
                  <a:srgbClr val="238DC1"/>
                </a:solidFill>
                <a:latin typeface="Arial Bold"/>
                <a:cs typeface="Arial Bold"/>
              </a:rPr>
              <a:t> para redes (FPO)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DFC714-92C1-146D-DB45-5E0B03D06A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8341" y="3213853"/>
            <a:ext cx="4565805" cy="2542831"/>
          </a:xfrm>
          <a:prstGeom prst="rect">
            <a:avLst/>
          </a:prstGeom>
          <a:ln>
            <a:solidFill>
              <a:srgbClr val="4472C4"/>
            </a:solidFill>
          </a:ln>
        </p:spPr>
      </p:pic>
    </p:spTree>
    <p:extLst>
      <p:ext uri="{BB962C8B-B14F-4D97-AF65-F5344CB8AC3E}">
        <p14:creationId xmlns:p14="http://schemas.microsoft.com/office/powerpoint/2010/main" val="3571642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5886309" y="1110587"/>
            <a:ext cx="0" cy="4751604"/>
          </a:xfrm>
          <a:prstGeom prst="line">
            <a:avLst/>
          </a:prstGeom>
          <a:ln w="38100" cap="flat">
            <a:solidFill>
              <a:srgbClr val="238DC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11" name="TextBox 11"/>
          <p:cNvSpPr txBox="1"/>
          <p:nvPr/>
        </p:nvSpPr>
        <p:spPr>
          <a:xfrm>
            <a:off x="675252" y="1379737"/>
            <a:ext cx="5142627" cy="26890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4353"/>
              </a:lnSpc>
            </a:pP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Los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servicios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1915(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i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)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en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 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el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 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hogar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 y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tu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comunidad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, son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servicios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gratuitos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 para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ayudarte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a ser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más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 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independiente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en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 casa.</a:t>
            </a:r>
            <a:endParaRPr lang="en-US" sz="1600">
              <a:ea typeface="+mn-lt"/>
              <a:cs typeface="+mn-lt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dirty="0">
                <a:solidFill>
                  <a:srgbClr val="000000"/>
                </a:solidFill>
              </a:rPr>
              <a:t>Llama a </a:t>
            </a:r>
            <a:r>
              <a:rPr lang="en-US" sz="1600" dirty="0" err="1">
                <a:solidFill>
                  <a:srgbClr val="000000"/>
                </a:solidFill>
              </a:rPr>
              <a:t>tu</a:t>
            </a:r>
            <a:r>
              <a:rPr lang="en-US" sz="1600" dirty="0">
                <a:solidFill>
                  <a:srgbClr val="000000"/>
                </a:solidFill>
              </a:rPr>
              <a:t> Tailored Plan (Plan </a:t>
            </a:r>
            <a:r>
              <a:rPr lang="en-US" sz="1600" dirty="0" err="1">
                <a:solidFill>
                  <a:srgbClr val="000000"/>
                </a:solidFill>
              </a:rPr>
              <a:t>personalizado</a:t>
            </a:r>
            <a:r>
              <a:rPr lang="en-US" sz="1600" dirty="0">
                <a:solidFill>
                  <a:srgbClr val="000000"/>
                </a:solidFill>
              </a:rPr>
              <a:t>) para saber para </a:t>
            </a:r>
            <a:r>
              <a:rPr lang="en-US" sz="1600" dirty="0" err="1">
                <a:solidFill>
                  <a:srgbClr val="000000"/>
                </a:solidFill>
              </a:rPr>
              <a:t>qué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err="1">
                <a:solidFill>
                  <a:srgbClr val="000000"/>
                </a:solidFill>
              </a:rPr>
              <a:t>servicios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err="1">
                <a:solidFill>
                  <a:srgbClr val="000000"/>
                </a:solidFill>
              </a:rPr>
              <a:t>eres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 err="1">
                <a:solidFill>
                  <a:srgbClr val="000000"/>
                </a:solidFill>
              </a:rPr>
              <a:t>elegible</a:t>
            </a:r>
            <a:r>
              <a:rPr lang="en-US" sz="1600" dirty="0">
                <a:solidFill>
                  <a:srgbClr val="000000"/>
                </a:solidFill>
              </a:rPr>
              <a:t>.</a:t>
            </a: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CTA: </a:t>
            </a:r>
            <a:r>
              <a:rPr lang="en-US" sz="1600" dirty="0">
                <a:solidFill>
                  <a:srgbClr val="000000"/>
                </a:solidFill>
              </a:rPr>
              <a:t>Más </a:t>
            </a:r>
            <a:r>
              <a:rPr lang="en-US" sz="1600" dirty="0" err="1">
                <a:solidFill>
                  <a:srgbClr val="000000"/>
                </a:solidFill>
              </a:rPr>
              <a:t>información</a:t>
            </a:r>
            <a:endParaRPr lang="en-US" sz="1600" dirty="0" err="1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URL: </a:t>
            </a:r>
            <a:r>
              <a:rPr lang="en-US" sz="1600" i="0" strike="noStrike" dirty="0">
                <a:effectLst/>
                <a:ea typeface="+mn-lt"/>
                <a:cs typeface="+mn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medicaid.nc.gov/</a:t>
            </a:r>
            <a:r>
              <a:rPr lang="en-US" sz="1600" dirty="0">
                <a:ea typeface="+mn-lt"/>
                <a:cs typeface="+mn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1915i-es</a:t>
            </a:r>
            <a:endParaRPr lang="en-US" sz="1600" i="0" strike="noStrike" dirty="0">
              <a:effectLst/>
              <a:ea typeface="+mn-lt"/>
              <a:cs typeface="+mn-lt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Hashtags: </a:t>
            </a:r>
            <a:r>
              <a:rPr lang="en-US" sz="1600" dirty="0">
                <a:solidFill>
                  <a:srgbClr val="000000"/>
                </a:solidFill>
              </a:rPr>
              <a:t>#NCMedicaid #TailoredPlan </a:t>
            </a:r>
            <a:endParaRPr lang="en-US" sz="1600" dirty="0">
              <a:solidFill>
                <a:srgbClr val="000000"/>
              </a:solidFill>
              <a:cs typeface="Arial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F9EFF3-2B7F-6103-58F4-05571B0CD79D}"/>
              </a:ext>
            </a:extLst>
          </p:cNvPr>
          <p:cNvGrpSpPr/>
          <p:nvPr/>
        </p:nvGrpSpPr>
        <p:grpSpPr>
          <a:xfrm>
            <a:off x="6664810" y="1417381"/>
            <a:ext cx="4578369" cy="4751604"/>
            <a:chOff x="6664810" y="1233889"/>
            <a:chExt cx="4578369" cy="475160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260380B-EFA5-494A-9BA1-55A4D127F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4810" y="1233889"/>
              <a:ext cx="4578369" cy="4751604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50C5D1C-7521-3ECA-25E5-9FBDA89F0C56}"/>
                </a:ext>
              </a:extLst>
            </p:cNvPr>
            <p:cNvSpPr/>
            <p:nvPr/>
          </p:nvSpPr>
          <p:spPr>
            <a:xfrm>
              <a:off x="6764357" y="1641514"/>
              <a:ext cx="4384713" cy="10135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8CB811A-7FAD-23F0-F4C2-192F2099BA5B}"/>
                </a:ext>
              </a:extLst>
            </p:cNvPr>
            <p:cNvSpPr/>
            <p:nvPr/>
          </p:nvSpPr>
          <p:spPr>
            <a:xfrm>
              <a:off x="6667806" y="2598833"/>
              <a:ext cx="4527661" cy="24595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TextBox 11">
            <a:extLst>
              <a:ext uri="{FF2B5EF4-FFF2-40B4-BE49-F238E27FC236}">
                <a16:creationId xmlns:a16="http://schemas.microsoft.com/office/drawing/2014/main" id="{9B79EAE5-C62F-CC48-5289-EB1EDA9950B7}"/>
              </a:ext>
            </a:extLst>
          </p:cNvPr>
          <p:cNvSpPr txBox="1"/>
          <p:nvPr/>
        </p:nvSpPr>
        <p:spPr>
          <a:xfrm>
            <a:off x="6853866" y="1893867"/>
            <a:ext cx="4780285" cy="7485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4353"/>
              </a:lnSpc>
            </a:pPr>
            <a:r>
              <a:rPr lang="en-US" sz="1000" dirty="0">
                <a:solidFill>
                  <a:srgbClr val="000000"/>
                </a:solidFill>
                <a:latin typeface="Arial"/>
              </a:rPr>
              <a:t>Los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servicios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1915(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i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)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en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el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hogar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y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tu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comunidad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, son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servicios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gratuitos</a:t>
            </a:r>
            <a:endParaRPr lang="en-US" sz="10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000" dirty="0">
                <a:solidFill>
                  <a:srgbClr val="000000"/>
                </a:solidFill>
                <a:latin typeface="Arial"/>
              </a:rPr>
              <a:t>para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ayudarte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a ser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más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independiente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en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casa.</a:t>
            </a:r>
            <a:endParaRPr lang="en-US" sz="100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84353"/>
              </a:lnSpc>
            </a:pPr>
            <a:endParaRPr lang="en-US" sz="6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000" dirty="0">
                <a:solidFill>
                  <a:srgbClr val="000000"/>
                </a:solidFill>
                <a:latin typeface="Arial"/>
              </a:rPr>
              <a:t>Llama a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tu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Tailored Plan (Plan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personalizado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) para saber a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qué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servicios</a:t>
            </a:r>
            <a:endParaRPr lang="en-US" dirty="0" err="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84353"/>
              </a:lnSpc>
            </a:pPr>
            <a:r>
              <a:rPr lang="en-US" sz="1000" dirty="0" err="1">
                <a:solidFill>
                  <a:srgbClr val="000000"/>
                </a:solidFill>
                <a:latin typeface="Arial"/>
              </a:rPr>
              <a:t>Calificas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. Más 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información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: </a:t>
            </a:r>
            <a:r>
              <a:rPr lang="en-US" sz="1000" dirty="0">
                <a:solidFill>
                  <a:srgbClr val="333333"/>
                </a:solidFill>
                <a:ea typeface="+mn-lt"/>
                <a:cs typeface="+mn-lt"/>
                <a:hlinkClick r:id="rId2"/>
              </a:rPr>
              <a:t>medicaid.nc.gov/1915i</a:t>
            </a:r>
            <a:r>
              <a:rPr lang="en-US" sz="1000" dirty="0">
                <a:solidFill>
                  <a:srgbClr val="333333"/>
                </a:solidFill>
                <a:latin typeface="Arial"/>
                <a:hlinkClick r:id="rId2"/>
              </a:rPr>
              <a:t>-es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</a:t>
            </a:r>
            <a:endParaRPr lang="en-US" sz="10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1000" dirty="0">
                <a:solidFill>
                  <a:srgbClr val="000000"/>
                </a:solidFill>
                <a:latin typeface="Arial"/>
              </a:rPr>
              <a:t>#NCMedicaid #TailoredPlan</a:t>
            </a:r>
            <a:endParaRPr lang="en-US" sz="10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6" name="Picture 5" descr="Logo for the North Carolina Department of Health and Human Services. ">
            <a:extLst>
              <a:ext uri="{FF2B5EF4-FFF2-40B4-BE49-F238E27FC236}">
                <a16:creationId xmlns:a16="http://schemas.microsoft.com/office/drawing/2014/main" id="{7714C5F8-CD93-59A5-630F-48D4D91B2A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92" y="6267450"/>
            <a:ext cx="1162050" cy="4191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FAA2A68-FD70-F3C6-1291-ABB5FB3BB614}"/>
              </a:ext>
            </a:extLst>
          </p:cNvPr>
          <p:cNvSpPr txBox="1"/>
          <p:nvPr/>
        </p:nvSpPr>
        <p:spPr>
          <a:xfrm>
            <a:off x="675252" y="660751"/>
            <a:ext cx="4570527" cy="522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9482"/>
              </a:lnSpc>
            </a:pPr>
            <a:r>
              <a:rPr lang="en-US" sz="2900" b="1" dirty="0" err="1">
                <a:solidFill>
                  <a:srgbClr val="238DC1"/>
                </a:solidFill>
                <a:latin typeface="Arial Bold"/>
                <a:cs typeface="Arial Bold"/>
              </a:rPr>
              <a:t>Texto</a:t>
            </a:r>
            <a:r>
              <a:rPr lang="en-US" sz="2900" b="1" dirty="0">
                <a:solidFill>
                  <a:srgbClr val="238DC1"/>
                </a:solidFill>
                <a:latin typeface="Arial Bold"/>
                <a:cs typeface="Arial Bold"/>
              </a:rPr>
              <a:t> para redes </a:t>
            </a:r>
            <a:r>
              <a:rPr lang="en-US" sz="2900" b="1" dirty="0" err="1">
                <a:solidFill>
                  <a:srgbClr val="238DC1"/>
                </a:solidFill>
                <a:latin typeface="Arial Bold"/>
                <a:cs typeface="Arial Bold"/>
              </a:rPr>
              <a:t>sociales</a:t>
            </a: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A28D2D8A-6D7A-1511-2A8B-D8C39D6AA5DF}"/>
              </a:ext>
            </a:extLst>
          </p:cNvPr>
          <p:cNvSpPr txBox="1"/>
          <p:nvPr/>
        </p:nvSpPr>
        <p:spPr>
          <a:xfrm>
            <a:off x="6664810" y="660751"/>
            <a:ext cx="4755207" cy="522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9482"/>
              </a:lnSpc>
            </a:pPr>
            <a:r>
              <a:rPr lang="en-US" sz="2900" b="1" dirty="0" err="1">
                <a:solidFill>
                  <a:srgbClr val="238DC1"/>
                </a:solidFill>
                <a:latin typeface="Arial Bold"/>
                <a:cs typeface="Arial Bold"/>
              </a:rPr>
              <a:t>Anuncio</a:t>
            </a:r>
            <a:r>
              <a:rPr lang="en-US" sz="2900" b="1" dirty="0">
                <a:solidFill>
                  <a:srgbClr val="238DC1"/>
                </a:solidFill>
                <a:latin typeface="Arial Bold"/>
                <a:cs typeface="Arial Bold"/>
              </a:rPr>
              <a:t> para redes (FPO)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D0DDD3-369A-6E13-239A-075CF9B58B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4536" y="2681387"/>
            <a:ext cx="4559610" cy="2566983"/>
          </a:xfrm>
          <a:prstGeom prst="rect">
            <a:avLst/>
          </a:prstGeom>
          <a:ln>
            <a:solidFill>
              <a:srgbClr val="4472C4"/>
            </a:solidFill>
          </a:ln>
        </p:spPr>
      </p:pic>
    </p:spTree>
    <p:extLst>
      <p:ext uri="{BB962C8B-B14F-4D97-AF65-F5344CB8AC3E}">
        <p14:creationId xmlns:p14="http://schemas.microsoft.com/office/powerpoint/2010/main" val="950196160"/>
      </p:ext>
    </p:extLst>
  </p:cSld>
  <p:clrMapOvr>
    <a:masterClrMapping/>
  </p:clrMapOvr>
</p:sld>
</file>

<file path=ppt/theme/theme1.xml><?xml version="1.0" encoding="utf-8"?>
<a:theme xmlns:a="http://schemas.openxmlformats.org/drawingml/2006/main" name="6_Office Theme">
  <a:themeElements>
    <a:clrScheme name="NC Brand PPT 04.23.15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7F9E3F"/>
      </a:accent1>
      <a:accent2>
        <a:srgbClr val="52849C"/>
      </a:accent2>
      <a:accent3>
        <a:srgbClr val="1F497D"/>
      </a:accent3>
      <a:accent4>
        <a:srgbClr val="71C9C5"/>
      </a:accent4>
      <a:accent5>
        <a:srgbClr val="6D2E75"/>
      </a:accent5>
      <a:accent6>
        <a:srgbClr val="F6D888"/>
      </a:accent6>
      <a:hlink>
        <a:srgbClr val="52849C"/>
      </a:hlink>
      <a:folHlink>
        <a:srgbClr val="52849C"/>
      </a:folHlink>
    </a:clrScheme>
    <a:fontScheme name="TNR/Aria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27D5B4D75C6349BA7C8A04754834A3" ma:contentTypeVersion="14" ma:contentTypeDescription="Create a new document." ma:contentTypeScope="" ma:versionID="c0a9b77369d8dfb04e229636675e7904">
  <xsd:schema xmlns:xsd="http://www.w3.org/2001/XMLSchema" xmlns:xs="http://www.w3.org/2001/XMLSchema" xmlns:p="http://schemas.microsoft.com/office/2006/metadata/properties" xmlns:ns2="fc913f6e-4680-41b5-a740-4749326fbbd9" xmlns:ns3="84b9caf8-ae5b-44cf-ac25-105a843376d7" targetNamespace="http://schemas.microsoft.com/office/2006/metadata/properties" ma:root="true" ma:fieldsID="cd9fc0ffe8be937586e54483784ad3ee" ns2:_="" ns3:_="">
    <xsd:import namespace="fc913f6e-4680-41b5-a740-4749326fbbd9"/>
    <xsd:import namespace="84b9caf8-ae5b-44cf-ac25-105a843376d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913f6e-4680-41b5-a740-4749326fbbd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a27ccb00-3c0a-449b-b6e0-888d0fcac137}" ma:internalName="TaxCatchAll" ma:showField="CatchAllData" ma:web="fc913f6e-4680-41b5-a740-4749326fbb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b9caf8-ae5b-44cf-ac25-105a843376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da2157d8-ccc1-4fc8-a2a4-3f8f6553454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4b9caf8-ae5b-44cf-ac25-105a843376d7">
      <Terms xmlns="http://schemas.microsoft.com/office/infopath/2007/PartnerControls"/>
    </lcf76f155ced4ddcb4097134ff3c332f>
    <TaxCatchAll xmlns="fc913f6e-4680-41b5-a740-4749326fbbd9" xsi:nil="true"/>
    <SharedWithUsers xmlns="fc913f6e-4680-41b5-a740-4749326fbbd9">
      <UserInfo>
        <DisplayName>Wade, Karen</DisplayName>
        <AccountId>88</AccountId>
        <AccountType/>
      </UserInfo>
      <UserInfo>
        <DisplayName>Sherrod, Gwendolyn</DisplayName>
        <AccountId>252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7327182A-75A4-4D78-BD97-7B8D0494BA62}">
  <ds:schemaRefs>
    <ds:schemaRef ds:uri="84b9caf8-ae5b-44cf-ac25-105a843376d7"/>
    <ds:schemaRef ds:uri="fc913f6e-4680-41b5-a740-4749326fbbd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09CB7B9-C8E5-4137-A833-58C727F498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652DB0B-16A8-44D1-BF32-404582A839E0}">
  <ds:schemaRefs>
    <ds:schemaRef ds:uri="84b9caf8-ae5b-44cf-ac25-105a843376d7"/>
    <ds:schemaRef ds:uri="fc913f6e-4680-41b5-a740-4749326fbbd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</TotalTime>
  <Words>646</Words>
  <Application>Microsoft Office PowerPoint</Application>
  <PresentationFormat>Widescreen</PresentationFormat>
  <Paragraphs>71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6_Office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Pasley, Kelsey K.</dc:creator>
  <cp:lastModifiedBy>Rebecca Diaz-Castrejon</cp:lastModifiedBy>
  <cp:revision>220</cp:revision>
  <cp:lastPrinted>2023-08-09T12:10:27Z</cp:lastPrinted>
  <dcterms:created xsi:type="dcterms:W3CDTF">2020-05-12T11:47:08Z</dcterms:created>
  <dcterms:modified xsi:type="dcterms:W3CDTF">2024-06-26T17:35:17Z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0x0101002D27D5B4D75C6349BA7C8A04754834A3</vt:lpwstr>
  </property>
  <property fmtid="{D5CDD505-2E9C-101B-9397-08002B2CF9AE}" pid="3" name="MediaServiceImageTags">
    <vt:lpwstr/>
  </property>
  <property fmtid="{D5CDD505-2E9C-101B-9397-08002B2CF9AE}" pid="4" name="MSIP_Label_e571fd88-560f-4084-9cb7-508affb0fddd_Enabled">
    <vt:lpwstr>true</vt:lpwstr>
  </property>
  <property fmtid="{D5CDD505-2E9C-101B-9397-08002B2CF9AE}" pid="5" name="MSIP_Label_e571fd88-560f-4084-9cb7-508affb0fddd_SetDate">
    <vt:lpwstr>2023-08-02T18:31:22Z</vt:lpwstr>
  </property>
  <property fmtid="{D5CDD505-2E9C-101B-9397-08002B2CF9AE}" pid="6" name="MSIP_Label_e571fd88-560f-4084-9cb7-508affb0fddd_Method">
    <vt:lpwstr>Standard</vt:lpwstr>
  </property>
  <property fmtid="{D5CDD505-2E9C-101B-9397-08002B2CF9AE}" pid="7" name="MSIP_Label_e571fd88-560f-4084-9cb7-508affb0fddd_Name">
    <vt:lpwstr>Public 🌐</vt:lpwstr>
  </property>
  <property fmtid="{D5CDD505-2E9C-101B-9397-08002B2CF9AE}" pid="8" name="MSIP_Label_e571fd88-560f-4084-9cb7-508affb0fddd_SiteId">
    <vt:lpwstr>bfdc8655-8252-40a1-bcb6-80c2945e198e</vt:lpwstr>
  </property>
  <property fmtid="{D5CDD505-2E9C-101B-9397-08002B2CF9AE}" pid="9" name="MSIP_Label_e571fd88-560f-4084-9cb7-508affb0fddd_ActionId">
    <vt:lpwstr>b8eda55d-bb67-4478-9016-5cab0ffd11d4</vt:lpwstr>
  </property>
  <property fmtid="{D5CDD505-2E9C-101B-9397-08002B2CF9AE}" pid="10" name="MSIP_Label_e571fd88-560f-4084-9cb7-508affb0fddd_ContentBits">
    <vt:lpwstr>0</vt:lpwstr>
  </property>
</Properties>
</file>